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  <p:sldMasterId id="2147483709" r:id="rId5"/>
    <p:sldMasterId id="2147483721" r:id="rId6"/>
    <p:sldMasterId id="2147483735" r:id="rId7"/>
  </p:sldMasterIdLst>
  <p:sldIdLst>
    <p:sldId id="257" r:id="rId8"/>
    <p:sldId id="287" r:id="rId9"/>
    <p:sldId id="258" r:id="rId10"/>
    <p:sldId id="280" r:id="rId11"/>
    <p:sldId id="279" r:id="rId12"/>
    <p:sldId id="281" r:id="rId13"/>
    <p:sldId id="261" r:id="rId14"/>
    <p:sldId id="275" r:id="rId15"/>
    <p:sldId id="262" r:id="rId16"/>
    <p:sldId id="263" r:id="rId17"/>
    <p:sldId id="264" r:id="rId18"/>
    <p:sldId id="265" r:id="rId19"/>
    <p:sldId id="276" r:id="rId20"/>
    <p:sldId id="266" r:id="rId21"/>
    <p:sldId id="267" r:id="rId22"/>
    <p:sldId id="268" r:id="rId23"/>
    <p:sldId id="269" r:id="rId24"/>
    <p:sldId id="270" r:id="rId25"/>
    <p:sldId id="277" r:id="rId26"/>
    <p:sldId id="282" r:id="rId27"/>
    <p:sldId id="271" r:id="rId28"/>
    <p:sldId id="285" r:id="rId29"/>
    <p:sldId id="284" r:id="rId30"/>
    <p:sldId id="286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40116-F1C8-4CB7-8E09-698BA17F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1055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718249-4438-422B-8B09-B87853A1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625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F13F2-AF35-4B08-989F-45770E7D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19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D3E82-A4E2-4B22-AB84-B350BC62B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691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732C9B-EC9B-4256-9CEB-BE393F8F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824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AEAA88-3B14-4620-B0D3-8362443D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407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1F44F-5E58-415C-BD2D-206ABE1C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8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90891-3468-448F-91CD-C9268E49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3508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D637D2-03BA-48FC-B465-C938865B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860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209E30-FD18-426A-8685-FCE6F684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101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9F1FA2-00DA-4697-9786-55821CEDDC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135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96C91-44DB-4056-AE39-66A721094E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225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2D3500-4B57-49F6-A582-A316D81993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6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B007C-6155-4F29-8FB0-A2440A4627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46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303DB-328B-4E00-92FA-AE47BB0EC0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8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0CE2-D609-41D6-96F3-8E6556F3F2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74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096A81-686C-4B1F-BA68-C77D6253A5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9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78655C-375D-4724-9023-FFD434D29C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72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3F678-027A-433D-A1F7-A497663D9C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23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AC5CE1-2C71-4302-A963-CEC5CAA07B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5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097AAD-E663-4712-BACC-62C93BF45C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96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5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2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35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2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56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9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1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2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D1E7-5C5C-46FF-9CDB-998E85F3ED91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FF21-5C26-48DA-84CA-B25F48C3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8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C2EF-EF10-486D-A28F-E6FD9DC2E7C0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C74F-778E-4009-9E28-A03F3DF5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FD39-7A4A-4AE8-A0DB-976A5A4C5FE2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D0C7-4C39-44E9-B138-1741EC83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4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F7E-C5A3-47B4-99BD-9D39D1B844CD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B2C4-FC2C-46E2-A48E-E9F85ADEE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6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4" name="Rounded Rectangle 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0171-489B-4F85-8223-F9D2FE65B8B3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EB9-2697-4DDF-847D-5C91F0F2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C68D-9BC2-4D04-B0E3-4EC7986EDD4B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C612-5F9D-40F3-A742-6A072285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4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5668-7BCF-4DB1-9229-12DCDE4A9CF5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7765-3DE5-4F93-B563-0423A59E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E2CA-3318-42EA-938D-DA1A837102EB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8E3-DCC6-46F4-9F50-992398122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220B-E21C-4783-8967-AB1EB0C6F892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8B4D-E4D5-426F-816B-D869B1DBC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1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D29-1467-4CDA-9B9F-67F319FE4328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EBC8-A4FD-4490-BB01-8040DDC8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3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DE6D-80FE-44A2-84AB-1E067183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9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37763-6A76-4DC7-95DB-538B3CEE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6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0FB744-F346-4483-8D18-A0FD74840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2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951B20-F997-43EA-BEDD-E112BA38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6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F45BB-03E4-401E-8AAF-5F8DF4AB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8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24878A-4486-494F-8F78-14093E84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6CDBB7-FA4A-41FB-8031-6F48FECF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9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95871B-8118-45F3-90BA-C131C52C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5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FFA459-131E-4C23-992A-036B009E1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3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E48CA-5CE5-4CEE-9C40-ED9BEF41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1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8DDDA-0B7A-45DD-BED8-27ADA9BF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7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4E6643-A9FB-417B-8369-96480DFF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3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00370F-BB65-423A-9AEA-D6993264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8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681FF9-BAA6-4D0E-BBFC-9176D01E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1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7B28-B227-483B-A3D4-FCCDD8FBD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3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924D-6E71-4C5E-9BC3-2C7AABDC8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70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92CA-00BD-4D16-83F0-BE0B76920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32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2A03-8BD3-409F-9B09-69A54DD8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92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BE27-12F7-440C-A177-3BE9AC4D4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50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BAFE-05B3-40F1-A9DF-DC9B94C07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58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DA46-AA1B-4986-B548-4EBBC8498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331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CDE7-ED64-40D1-A835-E17D65CA7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4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1538-1715-4736-80F4-666D6BF87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89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C4C-9D30-4801-B281-DC7773A74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6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4DD0-3856-4D78-86A1-B1E2B7097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17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F3BC-D96B-492D-81F2-19EF750C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6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6874-0345-4A4B-9B87-41CC2B140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B2FF0-D27F-45BB-8F62-331CD07232DF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26/11/2021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5F1B-CD1A-4530-A973-983A749D79A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26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4A157-D285-43E0-8058-86A116653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7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750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357BF3D-9374-4222-81E6-0AF5B7A97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75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B532B-002A-48A5-B448-57FE8D3793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B3759-C85D-4B07-A843-AD85A1FF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iengVoTay-DangCapNhat_49xap_2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uoiNhoDungXayThanhPhoAnhHung-V.A-3323589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3.em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20962" y="3001963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4663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iengVoTay-DangCapNhat_49xap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838200" y="22272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2"/>
          <p:cNvSpPr txBox="1">
            <a:spLocks/>
          </p:cNvSpPr>
          <p:nvPr/>
        </p:nvSpPr>
        <p:spPr bwMode="auto">
          <a:xfrm>
            <a:off x="2438400" y="350520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5000" dirty="0">
                <a:solidFill>
                  <a:srgbClr val="10253F"/>
                </a:solidFill>
                <a:latin typeface="Calibri" pitchFamily="34" charset="0"/>
              </a:rPr>
              <a:t>         </a:t>
            </a:r>
            <a:r>
              <a:rPr lang="en-US" altLang="en-US" sz="50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0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00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50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4572000"/>
            <a:ext cx="815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build="p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864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4770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511675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4864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770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511675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4864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4770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11675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4864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4770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511675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4864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4770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11675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16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98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16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98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02075" y="76200"/>
            <a:ext cx="1981200" cy="1066800"/>
            <a:chOff x="240" y="2976"/>
            <a:chExt cx="1610" cy="884"/>
          </a:xfrm>
        </p:grpSpPr>
        <p:sp>
          <p:nvSpPr>
            <p:cNvPr id="824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511675" y="1066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25875" y="5105400"/>
            <a:ext cx="1981200" cy="1066800"/>
            <a:chOff x="240" y="2976"/>
            <a:chExt cx="1610" cy="884"/>
          </a:xfrm>
        </p:grpSpPr>
        <p:sp>
          <p:nvSpPr>
            <p:cNvPr id="82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4511675" y="6019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</a:rPr>
              <a:t>Nối</a:t>
            </a:r>
            <a:r>
              <a:rPr lang="en-US" sz="3600" b="1" dirty="0" smtClean="0">
                <a:solidFill>
                  <a:srgbClr val="000000"/>
                </a:solidFill>
              </a:rPr>
              <a:t> 4 </a:t>
            </a:r>
            <a:r>
              <a:rPr lang="en-US" sz="3600" b="1" dirty="0" err="1" smtClean="0">
                <a:solidFill>
                  <a:srgbClr val="000000"/>
                </a:solidFill>
              </a:rPr>
              <a:t>điểm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lại</a:t>
            </a:r>
            <a:r>
              <a:rPr lang="en-US" sz="3600" b="1" dirty="0" smtClean="0">
                <a:solidFill>
                  <a:srgbClr val="000000"/>
                </a:solidFill>
              </a:rPr>
              <a:t>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219" name="TextBox 5"/>
          <p:cNvSpPr txBox="1">
            <a:spLocks noChangeArrowheads="1"/>
          </p:cNvSpPr>
          <p:nvPr/>
        </p:nvSpPr>
        <p:spPr bwMode="auto">
          <a:xfrm>
            <a:off x="380999" y="685800"/>
            <a:ext cx="421643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0087 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96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86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96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86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089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96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6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089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96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86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089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96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86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089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9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7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9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7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089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5089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628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3619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7165"/>
            <a:ext cx="762000" cy="5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495800" y="441325"/>
            <a:ext cx="1828800" cy="990600"/>
            <a:chOff x="240" y="2976"/>
            <a:chExt cx="1610" cy="884"/>
          </a:xfrm>
        </p:grpSpPr>
        <p:sp>
          <p:nvSpPr>
            <p:cNvPr id="92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562600" y="441325"/>
            <a:ext cx="1828800" cy="990600"/>
            <a:chOff x="240" y="2976"/>
            <a:chExt cx="1610" cy="884"/>
          </a:xfrm>
        </p:grpSpPr>
        <p:sp>
          <p:nvSpPr>
            <p:cNvPr id="9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4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9245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8206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0833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5334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4864100" y="5422900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4419600" y="5334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400800" y="533400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5635487" y="2761422"/>
            <a:ext cx="6096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808382" y="685800"/>
            <a:ext cx="36112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00069 -0.7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715000" y="3393747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37"/>
          <p:cNvSpPr txBox="1">
            <a:spLocks noChangeArrowheads="1"/>
          </p:cNvSpPr>
          <p:nvPr/>
        </p:nvSpPr>
        <p:spPr bwMode="auto">
          <a:xfrm>
            <a:off x="179512" y="1447800"/>
            <a:ext cx="41331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</a:rPr>
              <a:t>Kẻ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</a:rPr>
              <a:t> T</a:t>
            </a:r>
            <a:endParaRPr lang="vi-VN" sz="3600" b="1" dirty="0">
              <a:solidFill>
                <a:srgbClr val="000000"/>
              </a:solidFill>
            </a:endParaRPr>
          </a:p>
        </p:txBody>
      </p:sp>
      <p:sp>
        <p:nvSpPr>
          <p:cNvPr id="96" name="TextBox 5"/>
          <p:cNvSpPr txBox="1">
            <a:spLocks noChangeArrowheads="1"/>
          </p:cNvSpPr>
          <p:nvPr/>
        </p:nvSpPr>
        <p:spPr bwMode="auto">
          <a:xfrm>
            <a:off x="1115616" y="685800"/>
            <a:ext cx="33843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</a:t>
            </a:r>
            <a:r>
              <a:rPr lang="en-US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9512" y="2524661"/>
            <a:ext cx="396044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Cắt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dài</a:t>
            </a:r>
            <a:r>
              <a:rPr lang="en-US" sz="4000" dirty="0" smtClean="0"/>
              <a:t> 5 ô, </a:t>
            </a:r>
            <a:r>
              <a:rPr lang="en-US" sz="4000" dirty="0" err="1" smtClean="0"/>
              <a:t>rộng</a:t>
            </a:r>
            <a:r>
              <a:rPr lang="en-US" sz="4000" dirty="0" smtClean="0"/>
              <a:t> 3 ô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685800" y="1143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8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59632" y="457200"/>
            <a:ext cx="30963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495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486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477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495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86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477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95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486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477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95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486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477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495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486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477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86200" y="1219200"/>
            <a:ext cx="1981200" cy="1066800"/>
            <a:chOff x="240" y="2976"/>
            <a:chExt cx="1610" cy="884"/>
          </a:xfrm>
        </p:grpSpPr>
        <p:sp>
          <p:nvSpPr>
            <p:cNvPr id="113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86200" y="3810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715000" y="1219200"/>
            <a:ext cx="1981200" cy="1066800"/>
            <a:chOff x="240" y="2976"/>
            <a:chExt cx="1610" cy="884"/>
          </a:xfrm>
        </p:grpSpPr>
        <p:sp>
          <p:nvSpPr>
            <p:cNvPr id="113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495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486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324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7315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76800" y="1371600"/>
            <a:ext cx="1981200" cy="1066800"/>
            <a:chOff x="240" y="2976"/>
            <a:chExt cx="1610" cy="884"/>
          </a:xfrm>
        </p:grpSpPr>
        <p:sp>
          <p:nvSpPr>
            <p:cNvPr id="112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4.44444E-6 L 0.3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0.55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55555 L 0.10833 0.55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75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65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156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75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65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56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75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65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156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75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65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156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75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65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156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4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5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3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65525" y="1371600"/>
            <a:ext cx="1981200" cy="1066800"/>
            <a:chOff x="240" y="2976"/>
            <a:chExt cx="1610" cy="884"/>
          </a:xfrm>
        </p:grpSpPr>
        <p:sp>
          <p:nvSpPr>
            <p:cNvPr id="123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65525" y="457200"/>
            <a:ext cx="1981200" cy="1066800"/>
            <a:chOff x="240" y="2976"/>
            <a:chExt cx="1610" cy="884"/>
          </a:xfrm>
        </p:grpSpPr>
        <p:sp>
          <p:nvSpPr>
            <p:cNvPr id="1234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175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556125" y="5334000"/>
            <a:ext cx="1981200" cy="1066800"/>
            <a:chOff x="240" y="2976"/>
            <a:chExt cx="1610" cy="884"/>
          </a:xfrm>
        </p:grpSpPr>
        <p:sp>
          <p:nvSpPr>
            <p:cNvPr id="123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5165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003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94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4175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4175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6156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5165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22" name="TextBox 5"/>
          <p:cNvSpPr txBox="1">
            <a:spLocks noChangeArrowheads="1"/>
          </p:cNvSpPr>
          <p:nvPr/>
        </p:nvSpPr>
        <p:spPr bwMode="auto">
          <a:xfrm>
            <a:off x="1331640" y="457200"/>
            <a:ext cx="284348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-4.44444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086 0.1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4444 L -0.00086 0.7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" grpId="0" animBg="1"/>
      <p:bldP spid="73835" grpId="0" animBg="1"/>
      <p:bldP spid="73836" grpId="0" animBg="1"/>
      <p:bldP spid="738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297838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</a:t>
            </a:r>
            <a:r>
              <a:rPr lang="vi-VN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CHỮ </a:t>
            </a: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3315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14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05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96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05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96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14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05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96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14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05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14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05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96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4114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105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943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34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339" name="Line 102"/>
          <p:cNvSpPr>
            <a:spLocks noChangeShapeType="1"/>
          </p:cNvSpPr>
          <p:nvPr/>
        </p:nvSpPr>
        <p:spPr bwMode="auto">
          <a:xfrm>
            <a:off x="4114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4114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>
            <a:off x="6096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>
            <a:off x="5105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124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4114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05200" y="457200"/>
            <a:ext cx="1981200" cy="1066800"/>
            <a:chOff x="240" y="2976"/>
            <a:chExt cx="1610" cy="884"/>
          </a:xfrm>
        </p:grpSpPr>
        <p:sp>
          <p:nvSpPr>
            <p:cNvPr id="1342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114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495800" y="1447800"/>
            <a:ext cx="1981200" cy="1066800"/>
            <a:chOff x="240" y="2976"/>
            <a:chExt cx="1610" cy="884"/>
          </a:xfrm>
        </p:grpSpPr>
        <p:sp>
          <p:nvSpPr>
            <p:cNvPr id="1340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486400" y="1447800"/>
            <a:ext cx="1981200" cy="1066800"/>
            <a:chOff x="240" y="2976"/>
            <a:chExt cx="1610" cy="884"/>
          </a:xfrm>
        </p:grpSpPr>
        <p:sp>
          <p:nvSpPr>
            <p:cNvPr id="1337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1335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7086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166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225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3333 -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334725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4339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2971800" y="1143000"/>
            <a:ext cx="2438400" cy="4953000"/>
            <a:chOff x="2688" y="336"/>
            <a:chExt cx="1872" cy="3792"/>
          </a:xfrm>
        </p:grpSpPr>
        <p:grpSp>
          <p:nvGrpSpPr>
            <p:cNvPr id="14377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40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8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5943600" y="1219200"/>
            <a:ext cx="2514600" cy="4953000"/>
            <a:chOff x="3792" y="768"/>
            <a:chExt cx="1584" cy="3120"/>
          </a:xfrm>
        </p:grpSpPr>
        <p:grpSp>
          <p:nvGrpSpPr>
            <p:cNvPr id="14343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4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5791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276600" y="1997075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4572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0" y="1143000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2805113" y="5043487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87"/>
          <p:cNvGrpSpPr>
            <a:grpSpLocks/>
          </p:cNvGrpSpPr>
          <p:nvPr/>
        </p:nvGrpSpPr>
        <p:grpSpPr bwMode="auto">
          <a:xfrm>
            <a:off x="1524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538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7" name="Picture 77" descr="2237692503_fa5ceed6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ctangle 37"/>
          <p:cNvSpPr txBox="1">
            <a:spLocks noChangeArrowheads="1"/>
          </p:cNvSpPr>
          <p:nvPr/>
        </p:nvSpPr>
        <p:spPr bwMode="auto">
          <a:xfrm>
            <a:off x="76200" y="12192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bút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295400" y="457200"/>
            <a:ext cx="311502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672" y="476672"/>
            <a:ext cx="561662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BƯỚC 3 : DÁN CHỮ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8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6" y="1498822"/>
            <a:ext cx="449746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:\luyen\giao an\hinh soan g.a\giay 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28788"/>
            <a:ext cx="2971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luyen\giao an\hinh soan g.a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906" y="1779555"/>
            <a:ext cx="2343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:\luyen\giao an\hinh soan g.a\10_2-thuoc-ke-18cm,-disney-6618_l_136437019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7" y="4319413"/>
            <a:ext cx="2279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:\luyen\giao an\hinh soan g.a\mua-van-phong-pham-13566102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1302" y="2256178"/>
            <a:ext cx="2076450" cy="20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47775" y="3751188"/>
            <a:ext cx="179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 màu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14787" y="3751188"/>
            <a:ext cx="139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761162" y="376388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052637" y="6356176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 kẻ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3037" y="4416251"/>
            <a:ext cx="23145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557837" y="6356176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 chì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0700" y="168275"/>
            <a:ext cx="64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</a:p>
          <a:p>
            <a:pPr algn="ctr"/>
            <a:r>
              <a:rPr 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CẮT, DÁN CHỮ I, 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7" name="Rectangle 37"/>
          <p:cNvSpPr txBox="1">
            <a:spLocks noChangeArrowheads="1"/>
          </p:cNvSpPr>
          <p:nvPr/>
        </p:nvSpPr>
        <p:spPr bwMode="auto">
          <a:xfrm>
            <a:off x="381000" y="1585168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itchFamily="18" charset="2"/>
              <a:buNone/>
            </a:pPr>
            <a:r>
              <a:rPr lang="vi-VN" sz="3600" b="1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Kẻ một đường chuẩn</a:t>
            </a:r>
          </a:p>
        </p:txBody>
      </p:sp>
      <p:sp>
        <p:nvSpPr>
          <p:cNvPr id="637958" name="TextBox 5"/>
          <p:cNvSpPr txBox="1">
            <a:spLocks noChangeArrowheads="1"/>
          </p:cNvSpPr>
          <p:nvPr/>
        </p:nvSpPr>
        <p:spPr bwMode="auto">
          <a:xfrm>
            <a:off x="1526414" y="1131466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Dán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I,T</a:t>
            </a:r>
          </a:p>
        </p:txBody>
      </p:sp>
      <p:grpSp>
        <p:nvGrpSpPr>
          <p:cNvPr id="16392" name="Group 36"/>
          <p:cNvGrpSpPr>
            <a:grpSpLocks/>
          </p:cNvGrpSpPr>
          <p:nvPr/>
        </p:nvGrpSpPr>
        <p:grpSpPr bwMode="auto">
          <a:xfrm>
            <a:off x="457200" y="4709368"/>
            <a:ext cx="2209800" cy="1219200"/>
            <a:chOff x="240" y="2976"/>
            <a:chExt cx="1610" cy="884"/>
          </a:xfrm>
        </p:grpSpPr>
        <p:sp>
          <p:nvSpPr>
            <p:cNvPr id="63796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1040 w 5215"/>
                <a:gd name="T1" fmla="*/ 319 h 3631"/>
                <a:gd name="T2" fmla="*/ 1032 w 5215"/>
                <a:gd name="T3" fmla="*/ 313 h 3631"/>
                <a:gd name="T4" fmla="*/ 988 w 5215"/>
                <a:gd name="T5" fmla="*/ 328 h 3631"/>
                <a:gd name="T6" fmla="*/ 924 w 5215"/>
                <a:gd name="T7" fmla="*/ 328 h 3631"/>
                <a:gd name="T8" fmla="*/ 743 w 5215"/>
                <a:gd name="T9" fmla="*/ 247 h 3631"/>
                <a:gd name="T10" fmla="*/ 904 w 5215"/>
                <a:gd name="T11" fmla="*/ 77 h 3631"/>
                <a:gd name="T12" fmla="*/ 851 w 5215"/>
                <a:gd name="T13" fmla="*/ 0 h 3631"/>
                <a:gd name="T14" fmla="*/ 590 w 5215"/>
                <a:gd name="T15" fmla="*/ 171 h 3631"/>
                <a:gd name="T16" fmla="*/ 534 w 5215"/>
                <a:gd name="T17" fmla="*/ 163 h 3631"/>
                <a:gd name="T18" fmla="*/ 507 w 5215"/>
                <a:gd name="T19" fmla="*/ 171 h 3631"/>
                <a:gd name="T20" fmla="*/ 318 w 5215"/>
                <a:gd name="T21" fmla="*/ 228 h 3631"/>
                <a:gd name="T22" fmla="*/ 250 w 5215"/>
                <a:gd name="T23" fmla="*/ 238 h 3631"/>
                <a:gd name="T24" fmla="*/ 222 w 5215"/>
                <a:gd name="T25" fmla="*/ 255 h 3631"/>
                <a:gd name="T26" fmla="*/ 188 w 5215"/>
                <a:gd name="T27" fmla="*/ 293 h 3631"/>
                <a:gd name="T28" fmla="*/ 96 w 5215"/>
                <a:gd name="T29" fmla="*/ 478 h 3631"/>
                <a:gd name="T30" fmla="*/ 55 w 5215"/>
                <a:gd name="T31" fmla="*/ 534 h 3631"/>
                <a:gd name="T32" fmla="*/ 62 w 5215"/>
                <a:gd name="T33" fmla="*/ 550 h 3631"/>
                <a:gd name="T34" fmla="*/ 35 w 5215"/>
                <a:gd name="T35" fmla="*/ 664 h 3631"/>
                <a:gd name="T36" fmla="*/ 4 w 5215"/>
                <a:gd name="T37" fmla="*/ 714 h 3631"/>
                <a:gd name="T38" fmla="*/ 24 w 5215"/>
                <a:gd name="T39" fmla="*/ 714 h 3631"/>
                <a:gd name="T40" fmla="*/ 125 w 5215"/>
                <a:gd name="T41" fmla="*/ 668 h 3631"/>
                <a:gd name="T42" fmla="*/ 189 w 5215"/>
                <a:gd name="T43" fmla="*/ 628 h 3631"/>
                <a:gd name="T44" fmla="*/ 199 w 5215"/>
                <a:gd name="T45" fmla="*/ 645 h 3631"/>
                <a:gd name="T46" fmla="*/ 223 w 5215"/>
                <a:gd name="T47" fmla="*/ 658 h 3631"/>
                <a:gd name="T48" fmla="*/ 259 w 5215"/>
                <a:gd name="T49" fmla="*/ 672 h 3631"/>
                <a:gd name="T50" fmla="*/ 297 w 5215"/>
                <a:gd name="T51" fmla="*/ 719 h 3631"/>
                <a:gd name="T52" fmla="*/ 319 w 5215"/>
                <a:gd name="T53" fmla="*/ 726 h 3631"/>
                <a:gd name="T54" fmla="*/ 331 w 5215"/>
                <a:gd name="T55" fmla="*/ 722 h 3631"/>
                <a:gd name="T56" fmla="*/ 341 w 5215"/>
                <a:gd name="T57" fmla="*/ 715 h 3631"/>
                <a:gd name="T58" fmla="*/ 360 w 5215"/>
                <a:gd name="T59" fmla="*/ 691 h 3631"/>
                <a:gd name="T60" fmla="*/ 364 w 5215"/>
                <a:gd name="T61" fmla="*/ 672 h 3631"/>
                <a:gd name="T62" fmla="*/ 370 w 5215"/>
                <a:gd name="T63" fmla="*/ 662 h 3631"/>
                <a:gd name="T64" fmla="*/ 384 w 5215"/>
                <a:gd name="T65" fmla="*/ 663 h 3631"/>
                <a:gd name="T66" fmla="*/ 452 w 5215"/>
                <a:gd name="T67" fmla="*/ 702 h 3631"/>
                <a:gd name="T68" fmla="*/ 463 w 5215"/>
                <a:gd name="T69" fmla="*/ 699 h 3631"/>
                <a:gd name="T70" fmla="*/ 485 w 5215"/>
                <a:gd name="T71" fmla="*/ 677 h 3631"/>
                <a:gd name="T72" fmla="*/ 505 w 5215"/>
                <a:gd name="T73" fmla="*/ 679 h 3631"/>
                <a:gd name="T74" fmla="*/ 517 w 5215"/>
                <a:gd name="T75" fmla="*/ 677 h 3631"/>
                <a:gd name="T76" fmla="*/ 529 w 5215"/>
                <a:gd name="T77" fmla="*/ 670 h 3631"/>
                <a:gd name="T78" fmla="*/ 537 w 5215"/>
                <a:gd name="T79" fmla="*/ 661 h 3631"/>
                <a:gd name="T80" fmla="*/ 543 w 5215"/>
                <a:gd name="T81" fmla="*/ 647 h 3631"/>
                <a:gd name="T82" fmla="*/ 549 w 5215"/>
                <a:gd name="T83" fmla="*/ 640 h 3631"/>
                <a:gd name="T84" fmla="*/ 560 w 5215"/>
                <a:gd name="T85" fmla="*/ 640 h 3631"/>
                <a:gd name="T86" fmla="*/ 639 w 5215"/>
                <a:gd name="T87" fmla="*/ 632 h 3631"/>
                <a:gd name="T88" fmla="*/ 826 w 5215"/>
                <a:gd name="T89" fmla="*/ 678 h 3631"/>
                <a:gd name="T90" fmla="*/ 886 w 5215"/>
                <a:gd name="T91" fmla="*/ 681 h 3631"/>
                <a:gd name="T92" fmla="*/ 965 w 5215"/>
                <a:gd name="T93" fmla="*/ 648 h 3631"/>
                <a:gd name="T94" fmla="*/ 1006 w 5215"/>
                <a:gd name="T95" fmla="*/ 636 h 3631"/>
                <a:gd name="T96" fmla="*/ 1043 w 5215"/>
                <a:gd name="T97" fmla="*/ 626 h 3631"/>
                <a:gd name="T98" fmla="*/ 1041 w 5215"/>
                <a:gd name="T99" fmla="*/ 325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756 w 3898"/>
                <a:gd name="T1" fmla="*/ 95 h 2133"/>
                <a:gd name="T2" fmla="*/ 688 w 3898"/>
                <a:gd name="T3" fmla="*/ 97 h 2133"/>
                <a:gd name="T4" fmla="*/ 504 w 3898"/>
                <a:gd name="T5" fmla="*/ 19 h 2133"/>
                <a:gd name="T6" fmla="*/ 237 w 3898"/>
                <a:gd name="T7" fmla="*/ 161 h 2133"/>
                <a:gd name="T8" fmla="*/ 277 w 3898"/>
                <a:gd name="T9" fmla="*/ 185 h 2133"/>
                <a:gd name="T10" fmla="*/ 279 w 3898"/>
                <a:gd name="T11" fmla="*/ 140 h 2133"/>
                <a:gd name="T12" fmla="*/ 288 w 3898"/>
                <a:gd name="T13" fmla="*/ 153 h 2133"/>
                <a:gd name="T14" fmla="*/ 285 w 3898"/>
                <a:gd name="T15" fmla="*/ 195 h 2133"/>
                <a:gd name="T16" fmla="*/ 291 w 3898"/>
                <a:gd name="T17" fmla="*/ 198 h 2133"/>
                <a:gd name="T18" fmla="*/ 325 w 3898"/>
                <a:gd name="T19" fmla="*/ 171 h 2133"/>
                <a:gd name="T20" fmla="*/ 335 w 3898"/>
                <a:gd name="T21" fmla="*/ 157 h 2133"/>
                <a:gd name="T22" fmla="*/ 343 w 3898"/>
                <a:gd name="T23" fmla="*/ 157 h 2133"/>
                <a:gd name="T24" fmla="*/ 334 w 3898"/>
                <a:gd name="T25" fmla="*/ 183 h 2133"/>
                <a:gd name="T26" fmla="*/ 169 w 3898"/>
                <a:gd name="T27" fmla="*/ 252 h 2133"/>
                <a:gd name="T28" fmla="*/ 0 w 3898"/>
                <a:gd name="T29" fmla="*/ 316 h 2133"/>
                <a:gd name="T30" fmla="*/ 48 w 3898"/>
                <a:gd name="T31" fmla="*/ 318 h 2133"/>
                <a:gd name="T32" fmla="*/ 63 w 3898"/>
                <a:gd name="T33" fmla="*/ 334 h 2133"/>
                <a:gd name="T34" fmla="*/ 66 w 3898"/>
                <a:gd name="T35" fmla="*/ 391 h 2133"/>
                <a:gd name="T36" fmla="*/ 89 w 3898"/>
                <a:gd name="T37" fmla="*/ 407 h 2133"/>
                <a:gd name="T38" fmla="*/ 141 w 3898"/>
                <a:gd name="T39" fmla="*/ 403 h 2133"/>
                <a:gd name="T40" fmla="*/ 234 w 3898"/>
                <a:gd name="T41" fmla="*/ 381 h 2133"/>
                <a:gd name="T42" fmla="*/ 311 w 3898"/>
                <a:gd name="T43" fmla="*/ 382 h 2133"/>
                <a:gd name="T44" fmla="*/ 360 w 3898"/>
                <a:gd name="T45" fmla="*/ 373 h 2133"/>
                <a:gd name="T46" fmla="*/ 392 w 3898"/>
                <a:gd name="T47" fmla="*/ 355 h 2133"/>
                <a:gd name="T48" fmla="*/ 418 w 3898"/>
                <a:gd name="T49" fmla="*/ 326 h 2133"/>
                <a:gd name="T50" fmla="*/ 409 w 3898"/>
                <a:gd name="T51" fmla="*/ 349 h 2133"/>
                <a:gd name="T52" fmla="*/ 383 w 3898"/>
                <a:gd name="T53" fmla="*/ 373 h 2133"/>
                <a:gd name="T54" fmla="*/ 463 w 3898"/>
                <a:gd name="T55" fmla="*/ 383 h 2133"/>
                <a:gd name="T56" fmla="*/ 499 w 3898"/>
                <a:gd name="T57" fmla="*/ 394 h 2133"/>
                <a:gd name="T58" fmla="*/ 560 w 3898"/>
                <a:gd name="T59" fmla="*/ 390 h 2133"/>
                <a:gd name="T60" fmla="*/ 658 w 3898"/>
                <a:gd name="T61" fmla="*/ 356 h 2133"/>
                <a:gd name="T62" fmla="*/ 681 w 3898"/>
                <a:gd name="T63" fmla="*/ 343 h 2133"/>
                <a:gd name="T64" fmla="*/ 685 w 3898"/>
                <a:gd name="T65" fmla="*/ 333 h 2133"/>
                <a:gd name="T66" fmla="*/ 676 w 3898"/>
                <a:gd name="T67" fmla="*/ 319 h 2133"/>
                <a:gd name="T68" fmla="*/ 670 w 3898"/>
                <a:gd name="T69" fmla="*/ 294 h 2133"/>
                <a:gd name="T70" fmla="*/ 686 w 3898"/>
                <a:gd name="T71" fmla="*/ 317 h 2133"/>
                <a:gd name="T72" fmla="*/ 699 w 3898"/>
                <a:gd name="T73" fmla="*/ 351 h 2133"/>
                <a:gd name="T74" fmla="*/ 692 w 3898"/>
                <a:gd name="T75" fmla="*/ 350 h 2133"/>
                <a:gd name="T76" fmla="*/ 672 w 3898"/>
                <a:gd name="T77" fmla="*/ 361 h 2133"/>
                <a:gd name="T78" fmla="*/ 600 w 3898"/>
                <a:gd name="T79" fmla="*/ 390 h 2133"/>
                <a:gd name="T80" fmla="*/ 529 w 3898"/>
                <a:gd name="T81" fmla="*/ 408 h 2133"/>
                <a:gd name="T82" fmla="*/ 575 w 3898"/>
                <a:gd name="T83" fmla="*/ 420 h 2133"/>
                <a:gd name="T84" fmla="*/ 600 w 3898"/>
                <a:gd name="T85" fmla="*/ 424 h 2133"/>
                <a:gd name="T86" fmla="*/ 628 w 3898"/>
                <a:gd name="T87" fmla="*/ 425 h 2133"/>
                <a:gd name="T88" fmla="*/ 738 w 3898"/>
                <a:gd name="T89" fmla="*/ 384 h 2133"/>
                <a:gd name="T90" fmla="*/ 780 w 3898"/>
                <a:gd name="T91" fmla="*/ 3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22 w 266"/>
                <a:gd name="T1" fmla="*/ 19 h 232"/>
                <a:gd name="T2" fmla="*/ 16 w 266"/>
                <a:gd name="T3" fmla="*/ 24 h 232"/>
                <a:gd name="T4" fmla="*/ 9 w 266"/>
                <a:gd name="T5" fmla="*/ 29 h 232"/>
                <a:gd name="T6" fmla="*/ 5 w 266"/>
                <a:gd name="T7" fmla="*/ 30 h 232"/>
                <a:gd name="T8" fmla="*/ 2 w 266"/>
                <a:gd name="T9" fmla="*/ 33 h 232"/>
                <a:gd name="T10" fmla="*/ 0 w 266"/>
                <a:gd name="T11" fmla="*/ 36 h 232"/>
                <a:gd name="T12" fmla="*/ 0 w 266"/>
                <a:gd name="T13" fmla="*/ 39 h 232"/>
                <a:gd name="T14" fmla="*/ 2 w 266"/>
                <a:gd name="T15" fmla="*/ 43 h 232"/>
                <a:gd name="T16" fmla="*/ 6 w 266"/>
                <a:gd name="T17" fmla="*/ 46 h 232"/>
                <a:gd name="T18" fmla="*/ 53 w 266"/>
                <a:gd name="T19" fmla="*/ 8 h 232"/>
                <a:gd name="T20" fmla="*/ 52 w 266"/>
                <a:gd name="T21" fmla="*/ 5 h 232"/>
                <a:gd name="T22" fmla="*/ 50 w 266"/>
                <a:gd name="T23" fmla="*/ 2 h 232"/>
                <a:gd name="T24" fmla="*/ 46 w 266"/>
                <a:gd name="T25" fmla="*/ 0 h 232"/>
                <a:gd name="T26" fmla="*/ 43 w 266"/>
                <a:gd name="T27" fmla="*/ 2 h 232"/>
                <a:gd name="T28" fmla="*/ 43 w 266"/>
                <a:gd name="T29" fmla="*/ 6 h 232"/>
                <a:gd name="T30" fmla="*/ 42 w 266"/>
                <a:gd name="T31" fmla="*/ 9 h 232"/>
                <a:gd name="T32" fmla="*/ 41 w 266"/>
                <a:gd name="T33" fmla="*/ 11 h 232"/>
                <a:gd name="T34" fmla="*/ 38 w 266"/>
                <a:gd name="T35" fmla="*/ 12 h 232"/>
                <a:gd name="T36" fmla="*/ 33 w 266"/>
                <a:gd name="T37" fmla="*/ 12 h 232"/>
                <a:gd name="T38" fmla="*/ 29 w 266"/>
                <a:gd name="T39" fmla="*/ 12 h 232"/>
                <a:gd name="T40" fmla="*/ 26 w 266"/>
                <a:gd name="T41" fmla="*/ 13 h 232"/>
                <a:gd name="T42" fmla="*/ 25 w 266"/>
                <a:gd name="T43" fmla="*/ 16 h 232"/>
                <a:gd name="T44" fmla="*/ 22 w 266"/>
                <a:gd name="T45" fmla="*/ 19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6 w 108"/>
                <a:gd name="T1" fmla="*/ 0 h 144"/>
                <a:gd name="T2" fmla="*/ 0 w 108"/>
                <a:gd name="T3" fmla="*/ 5 h 144"/>
                <a:gd name="T4" fmla="*/ 19 w 108"/>
                <a:gd name="T5" fmla="*/ 29 h 144"/>
                <a:gd name="T6" fmla="*/ 22 w 108"/>
                <a:gd name="T7" fmla="*/ 25 h 144"/>
                <a:gd name="T8" fmla="*/ 22 w 108"/>
                <a:gd name="T9" fmla="*/ 21 h 144"/>
                <a:gd name="T10" fmla="*/ 20 w 108"/>
                <a:gd name="T11" fmla="*/ 17 h 144"/>
                <a:gd name="T12" fmla="*/ 18 w 108"/>
                <a:gd name="T13" fmla="*/ 13 h 144"/>
                <a:gd name="T14" fmla="*/ 8 w 108"/>
                <a:gd name="T15" fmla="*/ 4 h 144"/>
                <a:gd name="T16" fmla="*/ 6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18 w 116"/>
                <a:gd name="T1" fmla="*/ 13 h 144"/>
                <a:gd name="T2" fmla="*/ 8 w 116"/>
                <a:gd name="T3" fmla="*/ 3 h 144"/>
                <a:gd name="T4" fmla="*/ 5 w 116"/>
                <a:gd name="T5" fmla="*/ 0 h 144"/>
                <a:gd name="T6" fmla="*/ 0 w 116"/>
                <a:gd name="T7" fmla="*/ 6 h 144"/>
                <a:gd name="T8" fmla="*/ 21 w 116"/>
                <a:gd name="T9" fmla="*/ 28 h 144"/>
                <a:gd name="T10" fmla="*/ 23 w 116"/>
                <a:gd name="T11" fmla="*/ 24 h 144"/>
                <a:gd name="T12" fmla="*/ 23 w 116"/>
                <a:gd name="T13" fmla="*/ 21 h 144"/>
                <a:gd name="T14" fmla="*/ 21 w 116"/>
                <a:gd name="T15" fmla="*/ 17 h 144"/>
                <a:gd name="T16" fmla="*/ 18 w 116"/>
                <a:gd name="T17" fmla="*/ 13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54 w 267"/>
                <a:gd name="T1" fmla="*/ 0 h 210"/>
                <a:gd name="T2" fmla="*/ 40 w 267"/>
                <a:gd name="T3" fmla="*/ 7 h 210"/>
                <a:gd name="T4" fmla="*/ 0 w 267"/>
                <a:gd name="T5" fmla="*/ 37 h 210"/>
                <a:gd name="T6" fmla="*/ 3 w 267"/>
                <a:gd name="T7" fmla="*/ 42 h 210"/>
                <a:gd name="T8" fmla="*/ 54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7 w 112"/>
                <a:gd name="T1" fmla="*/ 2 h 143"/>
                <a:gd name="T2" fmla="*/ 4 w 112"/>
                <a:gd name="T3" fmla="*/ 0 h 143"/>
                <a:gd name="T4" fmla="*/ 0 w 112"/>
                <a:gd name="T5" fmla="*/ 3 h 143"/>
                <a:gd name="T6" fmla="*/ 1 w 112"/>
                <a:gd name="T7" fmla="*/ 7 h 143"/>
                <a:gd name="T8" fmla="*/ 4 w 112"/>
                <a:gd name="T9" fmla="*/ 14 h 143"/>
                <a:gd name="T10" fmla="*/ 7 w 112"/>
                <a:gd name="T11" fmla="*/ 18 h 143"/>
                <a:gd name="T12" fmla="*/ 13 w 112"/>
                <a:gd name="T13" fmla="*/ 24 h 143"/>
                <a:gd name="T14" fmla="*/ 16 w 112"/>
                <a:gd name="T15" fmla="*/ 26 h 143"/>
                <a:gd name="T16" fmla="*/ 20 w 112"/>
                <a:gd name="T17" fmla="*/ 28 h 143"/>
                <a:gd name="T18" fmla="*/ 22 w 112"/>
                <a:gd name="T19" fmla="*/ 24 h 143"/>
                <a:gd name="T20" fmla="*/ 22 w 112"/>
                <a:gd name="T21" fmla="*/ 20 h 143"/>
                <a:gd name="T22" fmla="*/ 21 w 112"/>
                <a:gd name="T23" fmla="*/ 16 h 143"/>
                <a:gd name="T24" fmla="*/ 15 w 112"/>
                <a:gd name="T25" fmla="*/ 8 h 143"/>
                <a:gd name="T26" fmla="*/ 11 w 112"/>
                <a:gd name="T27" fmla="*/ 6 h 143"/>
                <a:gd name="T28" fmla="*/ 7 w 112"/>
                <a:gd name="T29" fmla="*/ 2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15 w 114"/>
                <a:gd name="T1" fmla="*/ 22 h 118"/>
                <a:gd name="T2" fmla="*/ 19 w 114"/>
                <a:gd name="T3" fmla="*/ 24 h 118"/>
                <a:gd name="T4" fmla="*/ 23 w 114"/>
                <a:gd name="T5" fmla="*/ 22 h 118"/>
                <a:gd name="T6" fmla="*/ 19 w 114"/>
                <a:gd name="T7" fmla="*/ 19 h 118"/>
                <a:gd name="T8" fmla="*/ 10 w 114"/>
                <a:gd name="T9" fmla="*/ 4 h 118"/>
                <a:gd name="T10" fmla="*/ 7 w 114"/>
                <a:gd name="T11" fmla="*/ 1 h 118"/>
                <a:gd name="T12" fmla="*/ 4 w 114"/>
                <a:gd name="T13" fmla="*/ 0 h 118"/>
                <a:gd name="T14" fmla="*/ 0 w 114"/>
                <a:gd name="T15" fmla="*/ 1 h 118"/>
                <a:gd name="T16" fmla="*/ 9 w 114"/>
                <a:gd name="T17" fmla="*/ 16 h 118"/>
                <a:gd name="T18" fmla="*/ 15 w 114"/>
                <a:gd name="T19" fmla="*/ 2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642 w 3393"/>
                <a:gd name="T1" fmla="*/ 7 h 2481"/>
                <a:gd name="T2" fmla="*/ 639 w 3393"/>
                <a:gd name="T3" fmla="*/ 5 h 2481"/>
                <a:gd name="T4" fmla="*/ 637 w 3393"/>
                <a:gd name="T5" fmla="*/ 2 h 2481"/>
                <a:gd name="T6" fmla="*/ 635 w 3393"/>
                <a:gd name="T7" fmla="*/ 0 h 2481"/>
                <a:gd name="T8" fmla="*/ 62 w 3393"/>
                <a:gd name="T9" fmla="*/ 437 h 2481"/>
                <a:gd name="T10" fmla="*/ 0 w 3393"/>
                <a:gd name="T11" fmla="*/ 489 h 2481"/>
                <a:gd name="T12" fmla="*/ 5 w 3393"/>
                <a:gd name="T13" fmla="*/ 496 h 2481"/>
                <a:gd name="T14" fmla="*/ 62 w 3393"/>
                <a:gd name="T15" fmla="*/ 456 h 2481"/>
                <a:gd name="T16" fmla="*/ 549 w 3393"/>
                <a:gd name="T17" fmla="*/ 75 h 2481"/>
                <a:gd name="T18" fmla="*/ 555 w 3393"/>
                <a:gd name="T19" fmla="*/ 77 h 2481"/>
                <a:gd name="T20" fmla="*/ 559 w 3393"/>
                <a:gd name="T21" fmla="*/ 80 h 2481"/>
                <a:gd name="T22" fmla="*/ 564 w 3393"/>
                <a:gd name="T23" fmla="*/ 85 h 2481"/>
                <a:gd name="T24" fmla="*/ 585 w 3393"/>
                <a:gd name="T25" fmla="*/ 112 h 2481"/>
                <a:gd name="T26" fmla="*/ 140 w 3393"/>
                <a:gd name="T27" fmla="*/ 452 h 2481"/>
                <a:gd name="T28" fmla="*/ 193 w 3393"/>
                <a:gd name="T29" fmla="*/ 433 h 2481"/>
                <a:gd name="T30" fmla="*/ 679 w 3393"/>
                <a:gd name="T31" fmla="*/ 56 h 2481"/>
                <a:gd name="T32" fmla="*/ 642 w 3393"/>
                <a:gd name="T33" fmla="*/ 7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520 w 2602"/>
                <a:gd name="T1" fmla="*/ 15 h 1931"/>
                <a:gd name="T2" fmla="*/ 475 w 2602"/>
                <a:gd name="T3" fmla="*/ 0 h 1931"/>
                <a:gd name="T4" fmla="*/ 294 w 2602"/>
                <a:gd name="T5" fmla="*/ 48 h 1931"/>
                <a:gd name="T6" fmla="*/ 228 w 2602"/>
                <a:gd name="T7" fmla="*/ 71 h 1931"/>
                <a:gd name="T8" fmla="*/ 201 w 2602"/>
                <a:gd name="T9" fmla="*/ 74 h 1931"/>
                <a:gd name="T10" fmla="*/ 168 w 2602"/>
                <a:gd name="T11" fmla="*/ 81 h 1931"/>
                <a:gd name="T12" fmla="*/ 156 w 2602"/>
                <a:gd name="T13" fmla="*/ 86 h 1931"/>
                <a:gd name="T14" fmla="*/ 145 w 2602"/>
                <a:gd name="T15" fmla="*/ 94 h 1931"/>
                <a:gd name="T16" fmla="*/ 140 w 2602"/>
                <a:gd name="T17" fmla="*/ 99 h 1931"/>
                <a:gd name="T18" fmla="*/ 135 w 2602"/>
                <a:gd name="T19" fmla="*/ 105 h 1931"/>
                <a:gd name="T20" fmla="*/ 0 w 2602"/>
                <a:gd name="T21" fmla="*/ 366 h 1931"/>
                <a:gd name="T22" fmla="*/ 4 w 2602"/>
                <a:gd name="T23" fmla="*/ 371 h 1931"/>
                <a:gd name="T24" fmla="*/ 13 w 2602"/>
                <a:gd name="T25" fmla="*/ 377 h 1931"/>
                <a:gd name="T26" fmla="*/ 28 w 2602"/>
                <a:gd name="T27" fmla="*/ 383 h 1931"/>
                <a:gd name="T28" fmla="*/ 33 w 2602"/>
                <a:gd name="T29" fmla="*/ 384 h 1931"/>
                <a:gd name="T30" fmla="*/ 38 w 2602"/>
                <a:gd name="T31" fmla="*/ 387 h 1931"/>
                <a:gd name="T32" fmla="*/ 107 w 2602"/>
                <a:gd name="T33" fmla="*/ 333 h 1931"/>
                <a:gd name="T34" fmla="*/ 116 w 2602"/>
                <a:gd name="T35" fmla="*/ 322 h 1931"/>
                <a:gd name="T36" fmla="*/ 124 w 2602"/>
                <a:gd name="T37" fmla="*/ 310 h 1931"/>
                <a:gd name="T38" fmla="*/ 127 w 2602"/>
                <a:gd name="T39" fmla="*/ 302 h 1931"/>
                <a:gd name="T40" fmla="*/ 127 w 2602"/>
                <a:gd name="T41" fmla="*/ 293 h 1931"/>
                <a:gd name="T42" fmla="*/ 126 w 2602"/>
                <a:gd name="T43" fmla="*/ 286 h 1931"/>
                <a:gd name="T44" fmla="*/ 110 w 2602"/>
                <a:gd name="T45" fmla="*/ 259 h 1931"/>
                <a:gd name="T46" fmla="*/ 107 w 2602"/>
                <a:gd name="T47" fmla="*/ 252 h 1931"/>
                <a:gd name="T48" fmla="*/ 109 w 2602"/>
                <a:gd name="T49" fmla="*/ 250 h 1931"/>
                <a:gd name="T50" fmla="*/ 116 w 2602"/>
                <a:gd name="T51" fmla="*/ 250 h 1931"/>
                <a:gd name="T52" fmla="*/ 122 w 2602"/>
                <a:gd name="T53" fmla="*/ 253 h 1931"/>
                <a:gd name="T54" fmla="*/ 126 w 2602"/>
                <a:gd name="T55" fmla="*/ 257 h 1931"/>
                <a:gd name="T56" fmla="*/ 130 w 2602"/>
                <a:gd name="T57" fmla="*/ 262 h 1931"/>
                <a:gd name="T58" fmla="*/ 141 w 2602"/>
                <a:gd name="T59" fmla="*/ 288 h 1931"/>
                <a:gd name="T60" fmla="*/ 166 w 2602"/>
                <a:gd name="T61" fmla="*/ 270 h 1931"/>
                <a:gd name="T62" fmla="*/ 197 w 2602"/>
                <a:gd name="T63" fmla="*/ 235 h 1931"/>
                <a:gd name="T64" fmla="*/ 218 w 2602"/>
                <a:gd name="T65" fmla="*/ 198 h 1931"/>
                <a:gd name="T66" fmla="*/ 217 w 2602"/>
                <a:gd name="T67" fmla="*/ 189 h 1931"/>
                <a:gd name="T68" fmla="*/ 214 w 2602"/>
                <a:gd name="T69" fmla="*/ 181 h 1931"/>
                <a:gd name="T70" fmla="*/ 210 w 2602"/>
                <a:gd name="T71" fmla="*/ 173 h 1931"/>
                <a:gd name="T72" fmla="*/ 192 w 2602"/>
                <a:gd name="T73" fmla="*/ 152 h 1931"/>
                <a:gd name="T74" fmla="*/ 187 w 2602"/>
                <a:gd name="T75" fmla="*/ 145 h 1931"/>
                <a:gd name="T76" fmla="*/ 184 w 2602"/>
                <a:gd name="T77" fmla="*/ 136 h 1931"/>
                <a:gd name="T78" fmla="*/ 184 w 2602"/>
                <a:gd name="T79" fmla="*/ 133 h 1931"/>
                <a:gd name="T80" fmla="*/ 188 w 2602"/>
                <a:gd name="T81" fmla="*/ 131 h 1931"/>
                <a:gd name="T82" fmla="*/ 190 w 2602"/>
                <a:gd name="T83" fmla="*/ 130 h 1931"/>
                <a:gd name="T84" fmla="*/ 224 w 2602"/>
                <a:gd name="T85" fmla="*/ 176 h 1931"/>
                <a:gd name="T86" fmla="*/ 233 w 2602"/>
                <a:gd name="T87" fmla="*/ 192 h 1931"/>
                <a:gd name="T88" fmla="*/ 245 w 2602"/>
                <a:gd name="T89" fmla="*/ 196 h 1931"/>
                <a:gd name="T90" fmla="*/ 256 w 2602"/>
                <a:gd name="T91" fmla="*/ 198 h 1931"/>
                <a:gd name="T92" fmla="*/ 268 w 2602"/>
                <a:gd name="T93" fmla="*/ 198 h 1931"/>
                <a:gd name="T94" fmla="*/ 279 w 2602"/>
                <a:gd name="T95" fmla="*/ 197 h 1931"/>
                <a:gd name="T96" fmla="*/ 290 w 2602"/>
                <a:gd name="T97" fmla="*/ 194 h 1931"/>
                <a:gd name="T98" fmla="*/ 300 w 2602"/>
                <a:gd name="T99" fmla="*/ 189 h 1931"/>
                <a:gd name="T100" fmla="*/ 310 w 2602"/>
                <a:gd name="T101" fmla="*/ 182 h 1931"/>
                <a:gd name="T102" fmla="*/ 319 w 2602"/>
                <a:gd name="T103" fmla="*/ 173 h 1931"/>
                <a:gd name="T104" fmla="*/ 320 w 2602"/>
                <a:gd name="T105" fmla="*/ 136 h 1931"/>
                <a:gd name="T106" fmla="*/ 316 w 2602"/>
                <a:gd name="T107" fmla="*/ 127 h 1931"/>
                <a:gd name="T108" fmla="*/ 316 w 2602"/>
                <a:gd name="T109" fmla="*/ 122 h 1931"/>
                <a:gd name="T110" fmla="*/ 317 w 2602"/>
                <a:gd name="T111" fmla="*/ 118 h 1931"/>
                <a:gd name="T112" fmla="*/ 320 w 2602"/>
                <a:gd name="T113" fmla="*/ 118 h 1931"/>
                <a:gd name="T114" fmla="*/ 327 w 2602"/>
                <a:gd name="T115" fmla="*/ 121 h 1931"/>
                <a:gd name="T116" fmla="*/ 331 w 2602"/>
                <a:gd name="T117" fmla="*/ 126 h 1931"/>
                <a:gd name="T118" fmla="*/ 333 w 2602"/>
                <a:gd name="T119" fmla="*/ 132 h 1931"/>
                <a:gd name="T120" fmla="*/ 334 w 2602"/>
                <a:gd name="T121" fmla="*/ 137 h 1931"/>
                <a:gd name="T122" fmla="*/ 334 w 2602"/>
                <a:gd name="T123" fmla="*/ 161 h 1931"/>
                <a:gd name="T124" fmla="*/ 520 w 2602"/>
                <a:gd name="T125" fmla="*/ 15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7 w 179"/>
                <a:gd name="T1" fmla="*/ 1 h 139"/>
                <a:gd name="T2" fmla="*/ 4 w 179"/>
                <a:gd name="T3" fmla="*/ 4 h 139"/>
                <a:gd name="T4" fmla="*/ 2 w 179"/>
                <a:gd name="T5" fmla="*/ 13 h 139"/>
                <a:gd name="T6" fmla="*/ 1 w 179"/>
                <a:gd name="T7" fmla="*/ 23 h 139"/>
                <a:gd name="T8" fmla="*/ 0 w 179"/>
                <a:gd name="T9" fmla="*/ 25 h 139"/>
                <a:gd name="T10" fmla="*/ 15 w 179"/>
                <a:gd name="T11" fmla="*/ 28 h 139"/>
                <a:gd name="T12" fmla="*/ 18 w 179"/>
                <a:gd name="T13" fmla="*/ 26 h 139"/>
                <a:gd name="T14" fmla="*/ 22 w 179"/>
                <a:gd name="T15" fmla="*/ 24 h 139"/>
                <a:gd name="T16" fmla="*/ 25 w 179"/>
                <a:gd name="T17" fmla="*/ 21 h 139"/>
                <a:gd name="T18" fmla="*/ 27 w 179"/>
                <a:gd name="T19" fmla="*/ 18 h 139"/>
                <a:gd name="T20" fmla="*/ 29 w 179"/>
                <a:gd name="T21" fmla="*/ 15 h 139"/>
                <a:gd name="T22" fmla="*/ 33 w 179"/>
                <a:gd name="T23" fmla="*/ 8 h 139"/>
                <a:gd name="T24" fmla="*/ 35 w 179"/>
                <a:gd name="T25" fmla="*/ 5 h 139"/>
                <a:gd name="T26" fmla="*/ 10 w 179"/>
                <a:gd name="T27" fmla="*/ 0 h 139"/>
                <a:gd name="T28" fmla="*/ 7 w 179"/>
                <a:gd name="T29" fmla="*/ 1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66 w 372"/>
                <a:gd name="T1" fmla="*/ 0 h 224"/>
                <a:gd name="T2" fmla="*/ 57 w 372"/>
                <a:gd name="T3" fmla="*/ 0 h 224"/>
                <a:gd name="T4" fmla="*/ 48 w 372"/>
                <a:gd name="T5" fmla="*/ 1 h 224"/>
                <a:gd name="T6" fmla="*/ 0 w 372"/>
                <a:gd name="T7" fmla="*/ 16 h 224"/>
                <a:gd name="T8" fmla="*/ 10 w 372"/>
                <a:gd name="T9" fmla="*/ 24 h 224"/>
                <a:gd name="T10" fmla="*/ 16 w 372"/>
                <a:gd name="T11" fmla="*/ 28 h 224"/>
                <a:gd name="T12" fmla="*/ 49 w 372"/>
                <a:gd name="T13" fmla="*/ 44 h 224"/>
                <a:gd name="T14" fmla="*/ 54 w 372"/>
                <a:gd name="T15" fmla="*/ 40 h 224"/>
                <a:gd name="T16" fmla="*/ 62 w 372"/>
                <a:gd name="T17" fmla="*/ 31 h 224"/>
                <a:gd name="T18" fmla="*/ 66 w 372"/>
                <a:gd name="T19" fmla="*/ 26 h 224"/>
                <a:gd name="T20" fmla="*/ 75 w 372"/>
                <a:gd name="T21" fmla="*/ 2 h 224"/>
                <a:gd name="T22" fmla="*/ 66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5 w 49"/>
                <a:gd name="T1" fmla="*/ 10 h 250"/>
                <a:gd name="T2" fmla="*/ 0 w 49"/>
                <a:gd name="T3" fmla="*/ 0 h 250"/>
                <a:gd name="T4" fmla="*/ 4 w 49"/>
                <a:gd name="T5" fmla="*/ 38 h 250"/>
                <a:gd name="T6" fmla="*/ 8 w 49"/>
                <a:gd name="T7" fmla="*/ 50 h 250"/>
                <a:gd name="T8" fmla="*/ 10 w 49"/>
                <a:gd name="T9" fmla="*/ 48 h 250"/>
                <a:gd name="T10" fmla="*/ 7 w 49"/>
                <a:gd name="T11" fmla="*/ 36 h 250"/>
                <a:gd name="T12" fmla="*/ 5 w 49"/>
                <a:gd name="T13" fmla="*/ 1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9 w 46"/>
                <a:gd name="T1" fmla="*/ 39 h 194"/>
                <a:gd name="T2" fmla="*/ 7 w 46"/>
                <a:gd name="T3" fmla="*/ 17 h 194"/>
                <a:gd name="T4" fmla="*/ 4 w 46"/>
                <a:gd name="T5" fmla="*/ 8 h 194"/>
                <a:gd name="T6" fmla="*/ 0 w 46"/>
                <a:gd name="T7" fmla="*/ 0 h 194"/>
                <a:gd name="T8" fmla="*/ 5 w 46"/>
                <a:gd name="T9" fmla="*/ 39 h 194"/>
                <a:gd name="T10" fmla="*/ 9 w 46"/>
                <a:gd name="T11" fmla="*/ 39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9 w 400"/>
                <a:gd name="T1" fmla="*/ 1 h 261"/>
                <a:gd name="T2" fmla="*/ 0 w 400"/>
                <a:gd name="T3" fmla="*/ 4 h 261"/>
                <a:gd name="T4" fmla="*/ 20 w 400"/>
                <a:gd name="T5" fmla="*/ 29 h 261"/>
                <a:gd name="T6" fmla="*/ 26 w 400"/>
                <a:gd name="T7" fmla="*/ 35 h 261"/>
                <a:gd name="T8" fmla="*/ 44 w 400"/>
                <a:gd name="T9" fmla="*/ 52 h 261"/>
                <a:gd name="T10" fmla="*/ 52 w 400"/>
                <a:gd name="T11" fmla="*/ 49 h 261"/>
                <a:gd name="T12" fmla="*/ 65 w 400"/>
                <a:gd name="T13" fmla="*/ 41 h 261"/>
                <a:gd name="T14" fmla="*/ 70 w 400"/>
                <a:gd name="T15" fmla="*/ 35 h 261"/>
                <a:gd name="T16" fmla="*/ 74 w 400"/>
                <a:gd name="T17" fmla="*/ 29 h 261"/>
                <a:gd name="T18" fmla="*/ 80 w 400"/>
                <a:gd name="T19" fmla="*/ 14 h 261"/>
                <a:gd name="T20" fmla="*/ 80 w 400"/>
                <a:gd name="T21" fmla="*/ 7 h 261"/>
                <a:gd name="T22" fmla="*/ 19 w 400"/>
                <a:gd name="T23" fmla="*/ 0 h 261"/>
                <a:gd name="T24" fmla="*/ 9 w 400"/>
                <a:gd name="T25" fmla="*/ 1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37 w 479"/>
                <a:gd name="T1" fmla="*/ 3 h 384"/>
                <a:gd name="T2" fmla="*/ 17 w 479"/>
                <a:gd name="T3" fmla="*/ 4 h 384"/>
                <a:gd name="T4" fmla="*/ 13 w 479"/>
                <a:gd name="T5" fmla="*/ 7 h 384"/>
                <a:gd name="T6" fmla="*/ 4 w 479"/>
                <a:gd name="T7" fmla="*/ 20 h 384"/>
                <a:gd name="T8" fmla="*/ 1 w 479"/>
                <a:gd name="T9" fmla="*/ 32 h 384"/>
                <a:gd name="T10" fmla="*/ 0 w 479"/>
                <a:gd name="T11" fmla="*/ 45 h 384"/>
                <a:gd name="T12" fmla="*/ 3 w 479"/>
                <a:gd name="T13" fmla="*/ 56 h 384"/>
                <a:gd name="T14" fmla="*/ 10 w 479"/>
                <a:gd name="T15" fmla="*/ 67 h 384"/>
                <a:gd name="T16" fmla="*/ 28 w 479"/>
                <a:gd name="T17" fmla="*/ 75 h 384"/>
                <a:gd name="T18" fmla="*/ 38 w 479"/>
                <a:gd name="T19" fmla="*/ 76 h 384"/>
                <a:gd name="T20" fmla="*/ 59 w 479"/>
                <a:gd name="T21" fmla="*/ 76 h 384"/>
                <a:gd name="T22" fmla="*/ 91 w 479"/>
                <a:gd name="T23" fmla="*/ 72 h 384"/>
                <a:gd name="T24" fmla="*/ 96 w 479"/>
                <a:gd name="T25" fmla="*/ 59 h 384"/>
                <a:gd name="T26" fmla="*/ 96 w 479"/>
                <a:gd name="T27" fmla="*/ 45 h 384"/>
                <a:gd name="T28" fmla="*/ 93 w 479"/>
                <a:gd name="T29" fmla="*/ 29 h 384"/>
                <a:gd name="T30" fmla="*/ 94 w 479"/>
                <a:gd name="T31" fmla="*/ 13 h 384"/>
                <a:gd name="T32" fmla="*/ 88 w 479"/>
                <a:gd name="T33" fmla="*/ 6 h 384"/>
                <a:gd name="T34" fmla="*/ 79 w 479"/>
                <a:gd name="T35" fmla="*/ 2 h 384"/>
                <a:gd name="T36" fmla="*/ 69 w 479"/>
                <a:gd name="T37" fmla="*/ 0 h 384"/>
                <a:gd name="T38" fmla="*/ 59 w 479"/>
                <a:gd name="T39" fmla="*/ 0 h 384"/>
                <a:gd name="T40" fmla="*/ 37 w 479"/>
                <a:gd name="T41" fmla="*/ 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9 w 102"/>
                <a:gd name="T1" fmla="*/ 31 h 154"/>
                <a:gd name="T2" fmla="*/ 15 w 102"/>
                <a:gd name="T3" fmla="*/ 28 h 154"/>
                <a:gd name="T4" fmla="*/ 17 w 102"/>
                <a:gd name="T5" fmla="*/ 20 h 154"/>
                <a:gd name="T6" fmla="*/ 18 w 102"/>
                <a:gd name="T7" fmla="*/ 9 h 154"/>
                <a:gd name="T8" fmla="*/ 20 w 102"/>
                <a:gd name="T9" fmla="*/ 0 h 154"/>
                <a:gd name="T10" fmla="*/ 0 w 102"/>
                <a:gd name="T11" fmla="*/ 18 h 154"/>
                <a:gd name="T12" fmla="*/ 9 w 102"/>
                <a:gd name="T13" fmla="*/ 3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2 w 76"/>
                <a:gd name="T1" fmla="*/ 10 h 50"/>
                <a:gd name="T2" fmla="*/ 6 w 76"/>
                <a:gd name="T3" fmla="*/ 9 h 50"/>
                <a:gd name="T4" fmla="*/ 10 w 76"/>
                <a:gd name="T5" fmla="*/ 7 h 50"/>
                <a:gd name="T6" fmla="*/ 13 w 76"/>
                <a:gd name="T7" fmla="*/ 4 h 50"/>
                <a:gd name="T8" fmla="*/ 15 w 76"/>
                <a:gd name="T9" fmla="*/ 0 h 50"/>
                <a:gd name="T10" fmla="*/ 0 w 76"/>
                <a:gd name="T11" fmla="*/ 8 h 50"/>
                <a:gd name="T12" fmla="*/ 2 w 76"/>
                <a:gd name="T13" fmla="*/ 1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14 w 107"/>
                <a:gd name="T1" fmla="*/ 17 h 104"/>
                <a:gd name="T2" fmla="*/ 16 w 107"/>
                <a:gd name="T3" fmla="*/ 15 h 104"/>
                <a:gd name="T4" fmla="*/ 20 w 107"/>
                <a:gd name="T5" fmla="*/ 14 h 104"/>
                <a:gd name="T6" fmla="*/ 22 w 107"/>
                <a:gd name="T7" fmla="*/ 10 h 104"/>
                <a:gd name="T8" fmla="*/ 21 w 107"/>
                <a:gd name="T9" fmla="*/ 6 h 104"/>
                <a:gd name="T10" fmla="*/ 19 w 107"/>
                <a:gd name="T11" fmla="*/ 2 h 104"/>
                <a:gd name="T12" fmla="*/ 16 w 107"/>
                <a:gd name="T13" fmla="*/ 0 h 104"/>
                <a:gd name="T14" fmla="*/ 0 w 107"/>
                <a:gd name="T15" fmla="*/ 14 h 104"/>
                <a:gd name="T16" fmla="*/ 8 w 107"/>
                <a:gd name="T17" fmla="*/ 21 h 104"/>
                <a:gd name="T18" fmla="*/ 12 w 107"/>
                <a:gd name="T19" fmla="*/ 20 h 104"/>
                <a:gd name="T20" fmla="*/ 14 w 107"/>
                <a:gd name="T21" fmla="*/ 17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3 w 172"/>
                <a:gd name="T1" fmla="*/ 19 h 183"/>
                <a:gd name="T2" fmla="*/ 8 w 172"/>
                <a:gd name="T3" fmla="*/ 26 h 183"/>
                <a:gd name="T4" fmla="*/ 16 w 172"/>
                <a:gd name="T5" fmla="*/ 35 h 183"/>
                <a:gd name="T6" fmla="*/ 20 w 172"/>
                <a:gd name="T7" fmla="*/ 37 h 183"/>
                <a:gd name="T8" fmla="*/ 35 w 172"/>
                <a:gd name="T9" fmla="*/ 23 h 183"/>
                <a:gd name="T10" fmla="*/ 16 w 172"/>
                <a:gd name="T11" fmla="*/ 0 h 183"/>
                <a:gd name="T12" fmla="*/ 17 w 172"/>
                <a:gd name="T13" fmla="*/ 3 h 183"/>
                <a:gd name="T14" fmla="*/ 16 w 172"/>
                <a:gd name="T15" fmla="*/ 6 h 183"/>
                <a:gd name="T16" fmla="*/ 15 w 172"/>
                <a:gd name="T17" fmla="*/ 8 h 183"/>
                <a:gd name="T18" fmla="*/ 13 w 172"/>
                <a:gd name="T19" fmla="*/ 10 h 183"/>
                <a:gd name="T20" fmla="*/ 10 w 172"/>
                <a:gd name="T21" fmla="*/ 12 h 183"/>
                <a:gd name="T22" fmla="*/ 4 w 172"/>
                <a:gd name="T23" fmla="*/ 13 h 183"/>
                <a:gd name="T24" fmla="*/ 0 w 172"/>
                <a:gd name="T25" fmla="*/ 12 h 183"/>
                <a:gd name="T26" fmla="*/ 3 w 172"/>
                <a:gd name="T27" fmla="*/ 19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22 h 110"/>
                <a:gd name="T2" fmla="*/ 37 w 184"/>
                <a:gd name="T3" fmla="*/ 6 h 110"/>
                <a:gd name="T4" fmla="*/ 37 w 184"/>
                <a:gd name="T5" fmla="*/ 0 h 110"/>
                <a:gd name="T6" fmla="*/ 0 w 184"/>
                <a:gd name="T7" fmla="*/ 22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51 w 258"/>
                <a:gd name="T1" fmla="*/ 4 h 191"/>
                <a:gd name="T2" fmla="*/ 45 w 258"/>
                <a:gd name="T3" fmla="*/ 0 h 191"/>
                <a:gd name="T4" fmla="*/ 5 w 258"/>
                <a:gd name="T5" fmla="*/ 34 h 191"/>
                <a:gd name="T6" fmla="*/ 0 w 258"/>
                <a:gd name="T7" fmla="*/ 39 h 191"/>
                <a:gd name="T8" fmla="*/ 51 w 258"/>
                <a:gd name="T9" fmla="*/ 4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62 w 450"/>
                <a:gd name="T1" fmla="*/ 48 h 480"/>
                <a:gd name="T2" fmla="*/ 74 w 450"/>
                <a:gd name="T3" fmla="*/ 38 h 480"/>
                <a:gd name="T4" fmla="*/ 86 w 450"/>
                <a:gd name="T5" fmla="*/ 25 h 480"/>
                <a:gd name="T6" fmla="*/ 90 w 450"/>
                <a:gd name="T7" fmla="*/ 19 h 480"/>
                <a:gd name="T8" fmla="*/ 90 w 450"/>
                <a:gd name="T9" fmla="*/ 13 h 480"/>
                <a:gd name="T10" fmla="*/ 86 w 450"/>
                <a:gd name="T11" fmla="*/ 6 h 480"/>
                <a:gd name="T12" fmla="*/ 77 w 450"/>
                <a:gd name="T13" fmla="*/ 0 h 480"/>
                <a:gd name="T14" fmla="*/ 0 w 450"/>
                <a:gd name="T15" fmla="*/ 96 h 480"/>
                <a:gd name="T16" fmla="*/ 62 w 450"/>
                <a:gd name="T17" fmla="*/ 4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639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316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1143000" y="5852368"/>
            <a:ext cx="6934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514600" y="2397968"/>
            <a:ext cx="762000" cy="3429000"/>
            <a:chOff x="1200" y="1584"/>
            <a:chExt cx="480" cy="2160"/>
          </a:xfrm>
          <a:solidFill>
            <a:srgbClr val="FF0000"/>
          </a:solidFill>
        </p:grpSpPr>
        <p:sp>
          <p:nvSpPr>
            <p:cNvPr id="637987" name="Rectangle 5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8" name="Rectangle 6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9" name="Rectangle 7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0" name="Rectangle 8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1" name="Rectangle 9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4876800" y="2397968"/>
            <a:ext cx="2286000" cy="3429000"/>
            <a:chOff x="3072" y="1584"/>
            <a:chExt cx="1440" cy="2160"/>
          </a:xfrm>
          <a:solidFill>
            <a:srgbClr val="FF0000"/>
          </a:solidFill>
        </p:grpSpPr>
        <p:sp>
          <p:nvSpPr>
            <p:cNvPr id="637993" name="Rectangle 11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4" name="Rectangle 12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5" name="Rectangle 13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6" name="Rectangle 14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7" name="Rectangle 15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8" name="Rectangle 16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9" name="Rectangle 17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FF0000"/>
                </a:solidFill>
                <a:latin typeface=".VnArial" pitchFamily="34" charset="0"/>
                <a:cs typeface="Arial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325336" y="50947"/>
            <a:ext cx="64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  ngày  tháng 11 năm 2021</a:t>
            </a:r>
          </a:p>
          <a:p>
            <a:pPr algn="ctr"/>
            <a:r>
              <a:rPr lang="en-US" sz="24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CẮT, DÁN CHỮ I, 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8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91916"/>
              </p:ext>
            </p:extLst>
          </p:nvPr>
        </p:nvGraphicFramePr>
        <p:xfrm>
          <a:off x="7938" y="33338"/>
          <a:ext cx="9113837" cy="675833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68" name="Line 8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52400" y="58816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11380" y="1033463"/>
            <a:ext cx="990600" cy="4833938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2063" y="1033463"/>
            <a:ext cx="3043237" cy="4852987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754" y="1968033"/>
              <a:ext cx="793421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71" y="994006"/>
              <a:ext cx="629893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QUY TRÌNH: CẮT, DÁN CHỮ I, T GỒM 3 BƯỚC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714" name="Rectangle 8"/>
          <p:cNvSpPr>
            <a:spLocks noChangeArrowheads="1"/>
          </p:cNvSpPr>
          <p:nvPr/>
        </p:nvSpPr>
        <p:spPr bwMode="auto">
          <a:xfrm>
            <a:off x="0" y="1524000"/>
            <a:ext cx="35814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15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16" name="Text Box 10"/>
          <p:cNvSpPr txBox="1">
            <a:spLocks noChangeArrowheads="1"/>
          </p:cNvSpPr>
          <p:nvPr/>
        </p:nvSpPr>
        <p:spPr bwMode="auto">
          <a:xfrm>
            <a:off x="0" y="1676400"/>
            <a:ext cx="3657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03449" name="Group 25"/>
          <p:cNvGraphicFramePr>
            <a:graphicFrameLocks noGrp="1"/>
          </p:cNvGraphicFramePr>
          <p:nvPr>
            <p:ph sz="quarter" idx="2"/>
          </p:nvPr>
        </p:nvGraphicFramePr>
        <p:xfrm>
          <a:off x="762000" y="2743200"/>
          <a:ext cx="533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31" name="Line 26"/>
          <p:cNvSpPr>
            <a:spLocks noChangeShapeType="1"/>
          </p:cNvSpPr>
          <p:nvPr/>
        </p:nvSpPr>
        <p:spPr bwMode="auto">
          <a:xfrm flipH="1">
            <a:off x="3048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2" name="Line 27"/>
          <p:cNvSpPr>
            <a:spLocks noChangeShapeType="1"/>
          </p:cNvSpPr>
          <p:nvPr/>
        </p:nvSpPr>
        <p:spPr bwMode="auto">
          <a:xfrm flipH="1">
            <a:off x="304800" y="533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3" name="Line 28"/>
          <p:cNvSpPr>
            <a:spLocks noChangeShapeType="1"/>
          </p:cNvSpPr>
          <p:nvPr/>
        </p:nvSpPr>
        <p:spPr bwMode="auto">
          <a:xfrm flipV="1">
            <a:off x="685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4" name="Line 29"/>
          <p:cNvSpPr>
            <a:spLocks noChangeShapeType="1"/>
          </p:cNvSpPr>
          <p:nvPr/>
        </p:nvSpPr>
        <p:spPr bwMode="auto">
          <a:xfrm flipV="1">
            <a:off x="1295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5" name="Line 30"/>
          <p:cNvSpPr>
            <a:spLocks noChangeShapeType="1"/>
          </p:cNvSpPr>
          <p:nvPr/>
        </p:nvSpPr>
        <p:spPr bwMode="auto">
          <a:xfrm>
            <a:off x="6096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6" name="Text Box 31"/>
          <p:cNvSpPr txBox="1">
            <a:spLocks noChangeArrowheads="1"/>
          </p:cNvSpPr>
          <p:nvPr/>
        </p:nvSpPr>
        <p:spPr bwMode="auto">
          <a:xfrm>
            <a:off x="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37" name="Line 32"/>
          <p:cNvSpPr>
            <a:spLocks noChangeShapeType="1"/>
          </p:cNvSpPr>
          <p:nvPr/>
        </p:nvSpPr>
        <p:spPr bwMode="auto">
          <a:xfrm>
            <a:off x="6858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8" name="Text Box 33"/>
          <p:cNvSpPr txBox="1">
            <a:spLocks noChangeArrowheads="1"/>
          </p:cNvSpPr>
          <p:nvPr/>
        </p:nvSpPr>
        <p:spPr bwMode="auto">
          <a:xfrm>
            <a:off x="685800" y="2057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1ô </a:t>
            </a:r>
          </a:p>
        </p:txBody>
      </p:sp>
      <p:sp>
        <p:nvSpPr>
          <p:cNvPr id="243739" name="Line 34"/>
          <p:cNvSpPr>
            <a:spLocks noChangeShapeType="1"/>
          </p:cNvSpPr>
          <p:nvPr/>
        </p:nvSpPr>
        <p:spPr bwMode="auto">
          <a:xfrm>
            <a:off x="685800" y="2743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0" name="Line 35"/>
          <p:cNvSpPr>
            <a:spLocks noChangeShapeType="1"/>
          </p:cNvSpPr>
          <p:nvPr/>
        </p:nvSpPr>
        <p:spPr bwMode="auto">
          <a:xfrm>
            <a:off x="685800" y="5334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1" name="Oval 36"/>
          <p:cNvSpPr>
            <a:spLocks noChangeArrowheads="1"/>
          </p:cNvSpPr>
          <p:nvPr/>
        </p:nvSpPr>
        <p:spPr bwMode="auto">
          <a:xfrm flipH="1">
            <a:off x="685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2" name="Oval 37"/>
          <p:cNvSpPr>
            <a:spLocks noChangeArrowheads="1"/>
          </p:cNvSpPr>
          <p:nvPr/>
        </p:nvSpPr>
        <p:spPr bwMode="auto">
          <a:xfrm flipH="1">
            <a:off x="685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3" name="Oval 38"/>
          <p:cNvSpPr>
            <a:spLocks noChangeArrowheads="1"/>
          </p:cNvSpPr>
          <p:nvPr/>
        </p:nvSpPr>
        <p:spPr bwMode="auto">
          <a:xfrm flipH="1">
            <a:off x="1219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4" name="Oval 39"/>
          <p:cNvSpPr>
            <a:spLocks noChangeArrowheads="1"/>
          </p:cNvSpPr>
          <p:nvPr/>
        </p:nvSpPr>
        <p:spPr bwMode="auto">
          <a:xfrm flipH="1">
            <a:off x="1219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5" name="Line 40"/>
          <p:cNvSpPr>
            <a:spLocks noChangeShapeType="1"/>
          </p:cNvSpPr>
          <p:nvPr/>
        </p:nvSpPr>
        <p:spPr bwMode="auto">
          <a:xfrm>
            <a:off x="12954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6" name="Line 41"/>
          <p:cNvSpPr>
            <a:spLocks noChangeShapeType="1"/>
          </p:cNvSpPr>
          <p:nvPr/>
        </p:nvSpPr>
        <p:spPr bwMode="auto">
          <a:xfrm>
            <a:off x="7620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7" name="Rectangle 56"/>
          <p:cNvSpPr>
            <a:spLocks noChangeArrowheads="1"/>
          </p:cNvSpPr>
          <p:nvPr/>
        </p:nvSpPr>
        <p:spPr bwMode="auto">
          <a:xfrm>
            <a:off x="4114800" y="548680"/>
            <a:ext cx="4800600" cy="34295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3748" name="Group 57"/>
          <p:cNvGrpSpPr>
            <a:grpSpLocks/>
          </p:cNvGrpSpPr>
          <p:nvPr/>
        </p:nvGrpSpPr>
        <p:grpSpPr bwMode="auto">
          <a:xfrm>
            <a:off x="7086600" y="1752600"/>
            <a:ext cx="1143000" cy="1981200"/>
            <a:chOff x="3072" y="1584"/>
            <a:chExt cx="1440" cy="2160"/>
          </a:xfrm>
        </p:grpSpPr>
        <p:sp>
          <p:nvSpPr>
            <p:cNvPr id="243808" name="Rectangle 58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09" name="Rectangle 59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0" name="Rectangle 60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1" name="Rectangle 61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2" name="Rectangle 62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3" name="Rectangle 63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4" name="Rectangle 64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49" name="Text Box 65"/>
          <p:cNvSpPr txBox="1">
            <a:spLocks noChangeArrowheads="1"/>
          </p:cNvSpPr>
          <p:nvPr/>
        </p:nvSpPr>
        <p:spPr bwMode="auto">
          <a:xfrm>
            <a:off x="4495800" y="16002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50" name="Text Box 66"/>
          <p:cNvSpPr txBox="1">
            <a:spLocks noChangeArrowheads="1"/>
          </p:cNvSpPr>
          <p:nvPr/>
        </p:nvSpPr>
        <p:spPr bwMode="auto">
          <a:xfrm>
            <a:off x="4114800" y="9906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03491" name="Group 67"/>
          <p:cNvGrpSpPr>
            <a:grpSpLocks/>
          </p:cNvGrpSpPr>
          <p:nvPr/>
        </p:nvGrpSpPr>
        <p:grpSpPr bwMode="auto">
          <a:xfrm>
            <a:off x="5029200" y="1752600"/>
            <a:ext cx="609600" cy="2057400"/>
            <a:chOff x="1392" y="1680"/>
            <a:chExt cx="720" cy="2160"/>
          </a:xfrm>
          <a:solidFill>
            <a:srgbClr val="FF0000"/>
          </a:solidFill>
        </p:grpSpPr>
        <p:sp>
          <p:nvSpPr>
            <p:cNvPr id="103492" name="Rectangle 68"/>
            <p:cNvSpPr>
              <a:spLocks noChangeArrowheads="1"/>
            </p:cNvSpPr>
            <p:nvPr/>
          </p:nvSpPr>
          <p:spPr bwMode="auto">
            <a:xfrm>
              <a:off x="1632" y="1680"/>
              <a:ext cx="48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3" name="Rectangle 69"/>
            <p:cNvSpPr>
              <a:spLocks noChangeArrowheads="1"/>
            </p:cNvSpPr>
            <p:nvPr/>
          </p:nvSpPr>
          <p:spPr bwMode="auto">
            <a:xfrm>
              <a:off x="1392" y="1680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4" name="Rectangle 70"/>
            <p:cNvSpPr>
              <a:spLocks noChangeArrowheads="1"/>
            </p:cNvSpPr>
            <p:nvPr/>
          </p:nvSpPr>
          <p:spPr bwMode="auto">
            <a:xfrm>
              <a:off x="1392" y="2112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5" name="Rectangle 71"/>
            <p:cNvSpPr>
              <a:spLocks noChangeArrowheads="1"/>
            </p:cNvSpPr>
            <p:nvPr/>
          </p:nvSpPr>
          <p:spPr bwMode="auto">
            <a:xfrm>
              <a:off x="1392" y="2544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6" name="Rectangle 72"/>
            <p:cNvSpPr>
              <a:spLocks noChangeArrowheads="1"/>
            </p:cNvSpPr>
            <p:nvPr/>
          </p:nvSpPr>
          <p:spPr bwMode="auto">
            <a:xfrm>
              <a:off x="1392" y="2976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7" name="Rectangle 73"/>
            <p:cNvSpPr>
              <a:spLocks noChangeArrowheads="1"/>
            </p:cNvSpPr>
            <p:nvPr/>
          </p:nvSpPr>
          <p:spPr bwMode="auto">
            <a:xfrm>
              <a:off x="1392" y="3408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498" name="Group 74"/>
          <p:cNvGrpSpPr>
            <a:grpSpLocks/>
          </p:cNvGrpSpPr>
          <p:nvPr/>
        </p:nvGrpSpPr>
        <p:grpSpPr bwMode="auto">
          <a:xfrm>
            <a:off x="5257800" y="2133600"/>
            <a:ext cx="381000" cy="1676400"/>
            <a:chOff x="1632" y="2112"/>
            <a:chExt cx="480" cy="1728"/>
          </a:xfrm>
          <a:solidFill>
            <a:schemeClr val="bg1">
              <a:lumMod val="95000"/>
            </a:schemeClr>
          </a:solidFill>
        </p:grpSpPr>
        <p:sp>
          <p:nvSpPr>
            <p:cNvPr id="103499" name="Rectangle 75"/>
            <p:cNvSpPr>
              <a:spLocks noChangeArrowheads="1"/>
            </p:cNvSpPr>
            <p:nvPr/>
          </p:nvSpPr>
          <p:spPr bwMode="auto">
            <a:xfrm>
              <a:off x="1632" y="2112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0" name="Rectangle 76"/>
            <p:cNvSpPr>
              <a:spLocks noChangeArrowheads="1"/>
            </p:cNvSpPr>
            <p:nvPr/>
          </p:nvSpPr>
          <p:spPr bwMode="auto">
            <a:xfrm>
              <a:off x="1632" y="2544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1" name="Rectangle 77"/>
            <p:cNvSpPr>
              <a:spLocks noChangeArrowheads="1"/>
            </p:cNvSpPr>
            <p:nvPr/>
          </p:nvSpPr>
          <p:spPr bwMode="auto">
            <a:xfrm>
              <a:off x="1632" y="2976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2" name="Rectangle 78"/>
            <p:cNvSpPr>
              <a:spLocks noChangeArrowheads="1"/>
            </p:cNvSpPr>
            <p:nvPr/>
          </p:nvSpPr>
          <p:spPr bwMode="auto">
            <a:xfrm>
              <a:off x="1632" y="3408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103677" name="Group 253"/>
          <p:cNvGraphicFramePr>
            <a:graphicFrameLocks noGrp="1"/>
          </p:cNvGraphicFramePr>
          <p:nvPr>
            <p:ph sz="quarter" idx="3"/>
          </p:nvPr>
        </p:nvGraphicFramePr>
        <p:xfrm>
          <a:off x="1676400" y="2743200"/>
          <a:ext cx="457200" cy="257651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67" name="Text Box 153"/>
          <p:cNvSpPr txBox="1">
            <a:spLocks noChangeArrowheads="1"/>
          </p:cNvSpPr>
          <p:nvPr/>
        </p:nvSpPr>
        <p:spPr bwMode="auto">
          <a:xfrm>
            <a:off x="6172200" y="205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68" name="Rectangle 169"/>
          <p:cNvSpPr>
            <a:spLocks noChangeArrowheads="1"/>
          </p:cNvSpPr>
          <p:nvPr/>
        </p:nvSpPr>
        <p:spPr bwMode="auto">
          <a:xfrm>
            <a:off x="4267200" y="4457700"/>
            <a:ext cx="4191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69" name="Text Box 171"/>
          <p:cNvSpPr txBox="1">
            <a:spLocks noChangeArrowheads="1"/>
          </p:cNvSpPr>
          <p:nvPr/>
        </p:nvSpPr>
        <p:spPr bwMode="auto">
          <a:xfrm>
            <a:off x="4267200" y="449580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03596" name="Group 172"/>
          <p:cNvGrpSpPr>
            <a:grpSpLocks/>
          </p:cNvGrpSpPr>
          <p:nvPr/>
        </p:nvGrpSpPr>
        <p:grpSpPr bwMode="auto">
          <a:xfrm>
            <a:off x="6934200" y="5036233"/>
            <a:ext cx="990600" cy="1676400"/>
            <a:chOff x="3072" y="1584"/>
            <a:chExt cx="1440" cy="2160"/>
          </a:xfrm>
          <a:solidFill>
            <a:srgbClr val="FF0000"/>
          </a:solidFill>
        </p:grpSpPr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3" name="Rectangle 179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04" name="Group 180"/>
          <p:cNvGrpSpPr>
            <a:grpSpLocks/>
          </p:cNvGrpSpPr>
          <p:nvPr/>
        </p:nvGrpSpPr>
        <p:grpSpPr bwMode="auto">
          <a:xfrm>
            <a:off x="5562600" y="5036233"/>
            <a:ext cx="304800" cy="1676400"/>
            <a:chOff x="1200" y="1584"/>
            <a:chExt cx="480" cy="2160"/>
          </a:xfrm>
          <a:solidFill>
            <a:srgbClr val="FF0000"/>
          </a:solidFill>
        </p:grpSpPr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9" name="Rectangle 185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72" name="Line 186"/>
          <p:cNvSpPr>
            <a:spLocks noChangeShapeType="1"/>
          </p:cNvSpPr>
          <p:nvPr/>
        </p:nvSpPr>
        <p:spPr bwMode="auto">
          <a:xfrm>
            <a:off x="4953000" y="6712633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3" name="Line 187"/>
          <p:cNvSpPr>
            <a:spLocks noChangeShapeType="1"/>
          </p:cNvSpPr>
          <p:nvPr/>
        </p:nvSpPr>
        <p:spPr bwMode="auto">
          <a:xfrm>
            <a:off x="3124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4" name="Rectangle 204"/>
          <p:cNvSpPr>
            <a:spLocks noChangeArrowheads="1"/>
          </p:cNvSpPr>
          <p:nvPr/>
        </p:nvSpPr>
        <p:spPr bwMode="auto">
          <a:xfrm>
            <a:off x="2133600" y="2743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5" name="Line 205"/>
          <p:cNvSpPr>
            <a:spLocks noChangeShapeType="1"/>
          </p:cNvSpPr>
          <p:nvPr/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6" name="Line 206"/>
          <p:cNvSpPr>
            <a:spLocks noChangeShapeType="1"/>
          </p:cNvSpPr>
          <p:nvPr/>
        </p:nvSpPr>
        <p:spPr bwMode="auto">
          <a:xfrm>
            <a:off x="21336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7" name="Line 207"/>
          <p:cNvSpPr>
            <a:spLocks noChangeShapeType="1"/>
          </p:cNvSpPr>
          <p:nvPr/>
        </p:nvSpPr>
        <p:spPr bwMode="auto">
          <a:xfrm>
            <a:off x="2133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8" name="Line 208"/>
          <p:cNvSpPr>
            <a:spLocks noChangeShapeType="1"/>
          </p:cNvSpPr>
          <p:nvPr/>
        </p:nvSpPr>
        <p:spPr bwMode="auto">
          <a:xfrm>
            <a:off x="2057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9" name="Rectangle 209"/>
          <p:cNvSpPr>
            <a:spLocks noChangeArrowheads="1"/>
          </p:cNvSpPr>
          <p:nvPr/>
        </p:nvSpPr>
        <p:spPr bwMode="auto">
          <a:xfrm>
            <a:off x="2590800" y="2743200"/>
            <a:ext cx="3810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0" name="Line 210"/>
          <p:cNvSpPr>
            <a:spLocks noChangeShapeType="1"/>
          </p:cNvSpPr>
          <p:nvPr/>
        </p:nvSpPr>
        <p:spPr bwMode="auto">
          <a:xfrm>
            <a:off x="2743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1" name="Line 211"/>
          <p:cNvSpPr>
            <a:spLocks noChangeShapeType="1"/>
          </p:cNvSpPr>
          <p:nvPr/>
        </p:nvSpPr>
        <p:spPr bwMode="auto">
          <a:xfrm>
            <a:off x="25908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2" name="Line 212"/>
          <p:cNvSpPr>
            <a:spLocks noChangeShapeType="1"/>
          </p:cNvSpPr>
          <p:nvPr/>
        </p:nvSpPr>
        <p:spPr bwMode="auto">
          <a:xfrm>
            <a:off x="25908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3" name="Line 213"/>
          <p:cNvSpPr>
            <a:spLocks noChangeShapeType="1"/>
          </p:cNvSpPr>
          <p:nvPr/>
        </p:nvSpPr>
        <p:spPr bwMode="auto">
          <a:xfrm>
            <a:off x="25908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4" name="Line 214"/>
          <p:cNvSpPr>
            <a:spLocks noChangeShapeType="1"/>
          </p:cNvSpPr>
          <p:nvPr/>
        </p:nvSpPr>
        <p:spPr bwMode="auto">
          <a:xfrm>
            <a:off x="23622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5" name="Line 215"/>
          <p:cNvSpPr>
            <a:spLocks noChangeShapeType="1"/>
          </p:cNvSpPr>
          <p:nvPr/>
        </p:nvSpPr>
        <p:spPr bwMode="auto">
          <a:xfrm>
            <a:off x="30480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6" name="Line 216"/>
          <p:cNvSpPr>
            <a:spLocks noChangeShapeType="1"/>
          </p:cNvSpPr>
          <p:nvPr/>
        </p:nvSpPr>
        <p:spPr bwMode="auto">
          <a:xfrm>
            <a:off x="2971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7" name="Text Box 217"/>
          <p:cNvSpPr txBox="1">
            <a:spLocks noChangeArrowheads="1"/>
          </p:cNvSpPr>
          <p:nvPr/>
        </p:nvSpPr>
        <p:spPr bwMode="auto">
          <a:xfrm>
            <a:off x="3200400" y="3581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88" name="Line 218"/>
          <p:cNvSpPr>
            <a:spLocks noChangeShapeType="1"/>
          </p:cNvSpPr>
          <p:nvPr/>
        </p:nvSpPr>
        <p:spPr bwMode="auto">
          <a:xfrm flipV="1">
            <a:off x="1600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9" name="Line 219"/>
          <p:cNvSpPr>
            <a:spLocks noChangeShapeType="1"/>
          </p:cNvSpPr>
          <p:nvPr/>
        </p:nvSpPr>
        <p:spPr bwMode="auto">
          <a:xfrm flipV="1">
            <a:off x="31242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0" name="Text Box 221"/>
          <p:cNvSpPr txBox="1">
            <a:spLocks noChangeArrowheads="1"/>
          </p:cNvSpPr>
          <p:nvPr/>
        </p:nvSpPr>
        <p:spPr bwMode="auto">
          <a:xfrm>
            <a:off x="1981200" y="2133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3ô </a:t>
            </a:r>
          </a:p>
        </p:txBody>
      </p:sp>
      <p:sp>
        <p:nvSpPr>
          <p:cNvPr id="243791" name="Line 222"/>
          <p:cNvSpPr>
            <a:spLocks noChangeShapeType="1"/>
          </p:cNvSpPr>
          <p:nvPr/>
        </p:nvSpPr>
        <p:spPr bwMode="auto">
          <a:xfrm>
            <a:off x="1524000" y="2590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2" name="Line 223"/>
          <p:cNvSpPr>
            <a:spLocks noChangeShapeType="1"/>
          </p:cNvSpPr>
          <p:nvPr/>
        </p:nvSpPr>
        <p:spPr bwMode="auto">
          <a:xfrm flipH="1">
            <a:off x="1676400" y="2743200"/>
            <a:ext cx="129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3" name="Line 224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4" name="Line 225"/>
          <p:cNvSpPr>
            <a:spLocks noChangeShapeType="1"/>
          </p:cNvSpPr>
          <p:nvPr/>
        </p:nvSpPr>
        <p:spPr bwMode="auto">
          <a:xfrm>
            <a:off x="2971800" y="2819400"/>
            <a:ext cx="0" cy="457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5" name="Line 226"/>
          <p:cNvSpPr>
            <a:spLocks noChangeShapeType="1"/>
          </p:cNvSpPr>
          <p:nvPr/>
        </p:nvSpPr>
        <p:spPr bwMode="auto">
          <a:xfrm>
            <a:off x="2133600" y="5334000"/>
            <a:ext cx="457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6" name="Line 227"/>
          <p:cNvSpPr>
            <a:spLocks noChangeShapeType="1"/>
          </p:cNvSpPr>
          <p:nvPr/>
        </p:nvSpPr>
        <p:spPr bwMode="auto">
          <a:xfrm>
            <a:off x="1676400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7" name="Line 228"/>
          <p:cNvSpPr>
            <a:spLocks noChangeShapeType="1"/>
          </p:cNvSpPr>
          <p:nvPr/>
        </p:nvSpPr>
        <p:spPr bwMode="auto">
          <a:xfrm>
            <a:off x="2133600" y="3276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8" name="Line 230"/>
          <p:cNvSpPr>
            <a:spLocks noChangeShapeType="1"/>
          </p:cNvSpPr>
          <p:nvPr/>
        </p:nvSpPr>
        <p:spPr bwMode="auto">
          <a:xfrm>
            <a:off x="2590800" y="33528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9" name="Line 231"/>
          <p:cNvSpPr>
            <a:spLocks noChangeShapeType="1"/>
          </p:cNvSpPr>
          <p:nvPr/>
        </p:nvSpPr>
        <p:spPr bwMode="auto">
          <a:xfrm flipV="1">
            <a:off x="2590800" y="32766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0" name="Oval 245"/>
          <p:cNvSpPr>
            <a:spLocks noChangeArrowheads="1"/>
          </p:cNvSpPr>
          <p:nvPr/>
        </p:nvSpPr>
        <p:spPr bwMode="auto">
          <a:xfrm flipH="1">
            <a:off x="160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1" name="Oval 246"/>
          <p:cNvSpPr>
            <a:spLocks noChangeArrowheads="1"/>
          </p:cNvSpPr>
          <p:nvPr/>
        </p:nvSpPr>
        <p:spPr bwMode="auto">
          <a:xfrm flipH="1">
            <a:off x="2895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2" name="Oval 247"/>
          <p:cNvSpPr>
            <a:spLocks noChangeArrowheads="1"/>
          </p:cNvSpPr>
          <p:nvPr/>
        </p:nvSpPr>
        <p:spPr bwMode="auto">
          <a:xfrm flipH="1">
            <a:off x="1600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3" name="Oval 248"/>
          <p:cNvSpPr>
            <a:spLocks noChangeArrowheads="1"/>
          </p:cNvSpPr>
          <p:nvPr/>
        </p:nvSpPr>
        <p:spPr bwMode="auto">
          <a:xfrm flipH="1">
            <a:off x="20574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4" name="Oval 249"/>
          <p:cNvSpPr>
            <a:spLocks noChangeArrowheads="1"/>
          </p:cNvSpPr>
          <p:nvPr/>
        </p:nvSpPr>
        <p:spPr bwMode="auto">
          <a:xfrm flipH="1"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5" name="Oval 250"/>
          <p:cNvSpPr>
            <a:spLocks noChangeArrowheads="1"/>
          </p:cNvSpPr>
          <p:nvPr/>
        </p:nvSpPr>
        <p:spPr bwMode="auto">
          <a:xfrm flipH="1">
            <a:off x="2895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6" name="Oval 251"/>
          <p:cNvSpPr>
            <a:spLocks noChangeArrowheads="1"/>
          </p:cNvSpPr>
          <p:nvPr/>
        </p:nvSpPr>
        <p:spPr bwMode="auto">
          <a:xfrm flipH="1">
            <a:off x="2057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7" name="Oval 252"/>
          <p:cNvSpPr>
            <a:spLocks noChangeArrowheads="1"/>
          </p:cNvSpPr>
          <p:nvPr/>
        </p:nvSpPr>
        <p:spPr bwMode="auto">
          <a:xfrm flipH="1">
            <a:off x="2514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70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WordArt 7"/>
          <p:cNvSpPr>
            <a:spLocks noChangeArrowheads="1" noChangeShapeType="1" noTextEdit="1"/>
          </p:cNvSpPr>
          <p:nvPr/>
        </p:nvSpPr>
        <p:spPr bwMode="auto">
          <a:xfrm>
            <a:off x="2352675" y="1584275"/>
            <a:ext cx="4951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997150"/>
            <a:ext cx="3456384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0700" y="168275"/>
            <a:ext cx="64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CẮT, DÁN CHỮ I, 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283968" y="3551580"/>
            <a:ext cx="702568" cy="2966692"/>
            <a:chOff x="4320" y="336"/>
            <a:chExt cx="624" cy="31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516215" y="3501006"/>
            <a:ext cx="2088238" cy="3029478"/>
            <a:chOff x="5123490" y="1815211"/>
            <a:chExt cx="1696305" cy="33674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649925" y="1968033"/>
              <a:ext cx="643424" cy="321466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6200000">
              <a:off x="5573475" y="1365226"/>
              <a:ext cx="796335" cy="1696305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3563888" y="6505021"/>
            <a:ext cx="5184577" cy="2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3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1" grpId="0" animBg="1"/>
      <p:bldP spid="492551" grpId="1" animBg="1"/>
      <p:bldP spid="49255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2021</a:t>
            </a:r>
          </a:p>
          <a:p>
            <a:pPr marL="0" lvl="0" indent="0" algn="ctr"/>
            <a:r>
              <a:rPr 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Thủ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lvl="0" indent="0" algn="ctr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CẮT, DÁN CHỮ I, 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chí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đánh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giá</a:t>
            </a:r>
            <a:endParaRPr lang="en-US" sz="28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-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I, 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564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Giao duc\Themes powerpoint\Template 6 - hinh dep\164 - dsafg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52400" y="76200"/>
            <a:ext cx="8839200" cy="6553200"/>
            <a:chOff x="0" y="0"/>
            <a:chExt cx="6000" cy="4320"/>
          </a:xfrm>
        </p:grpSpPr>
        <p:pic>
          <p:nvPicPr>
            <p:cNvPr id="19481" name="Picture 11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2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3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4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2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5813"/>
            <a:ext cx="2833687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 rot="10558579">
            <a:off x="1381125" y="3900488"/>
            <a:ext cx="2684463" cy="2552700"/>
            <a:chOff x="3600" y="432"/>
            <a:chExt cx="960" cy="1056"/>
          </a:xfrm>
        </p:grpSpPr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-296856">
              <a:off x="3600" y="1057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75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6" name="AutoShape 60"/>
              <p:cNvSpPr>
                <a:spLocks noChangeArrowheads="1"/>
              </p:cNvSpPr>
              <p:nvPr/>
            </p:nvSpPr>
            <p:spPr bwMode="auto">
              <a:xfrm>
                <a:off x="4031" y="1298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61"/>
              <p:cNvSpPr>
                <a:spLocks noChangeArrowheads="1"/>
              </p:cNvSpPr>
              <p:nvPr/>
            </p:nvSpPr>
            <p:spPr bwMode="auto">
              <a:xfrm rot="-296856">
                <a:off x="4368" y="1057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62"/>
              <p:cNvSpPr>
                <a:spLocks noChangeArrowheads="1"/>
              </p:cNvSpPr>
              <p:nvPr/>
            </p:nvSpPr>
            <p:spPr bwMode="auto">
              <a:xfrm rot="-296856">
                <a:off x="4368" y="625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63"/>
              <p:cNvSpPr>
                <a:spLocks noChangeArrowheads="1"/>
              </p:cNvSpPr>
              <p:nvPr/>
            </p:nvSpPr>
            <p:spPr bwMode="auto">
              <a:xfrm rot="-296856">
                <a:off x="3600" y="677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0" name="AutoShape 64"/>
              <p:cNvSpPr>
                <a:spLocks noChangeArrowheads="1"/>
              </p:cNvSpPr>
              <p:nvPr/>
            </p:nvSpPr>
            <p:spPr bwMode="auto">
              <a:xfrm rot="-296856">
                <a:off x="3984" y="432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 rot="10558579">
            <a:off x="5634038" y="776288"/>
            <a:ext cx="2657475" cy="2117725"/>
            <a:chOff x="3600" y="432"/>
            <a:chExt cx="960" cy="1056"/>
          </a:xfrm>
        </p:grpSpPr>
        <p:sp>
          <p:nvSpPr>
            <p:cNvPr id="22" name="AutoShape 58"/>
            <p:cNvSpPr>
              <a:spLocks noChangeArrowheads="1"/>
            </p:cNvSpPr>
            <p:nvPr/>
          </p:nvSpPr>
          <p:spPr bwMode="auto">
            <a:xfrm rot="-296856">
              <a:off x="3609" y="1069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68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>
                <a:off x="4039" y="1304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 rot="-296856">
                <a:off x="4378" y="1070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62"/>
              <p:cNvSpPr>
                <a:spLocks noChangeArrowheads="1"/>
              </p:cNvSpPr>
              <p:nvPr/>
            </p:nvSpPr>
            <p:spPr bwMode="auto">
              <a:xfrm rot="-296856">
                <a:off x="4379" y="639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63"/>
              <p:cNvSpPr>
                <a:spLocks noChangeArrowheads="1"/>
              </p:cNvSpPr>
              <p:nvPr/>
            </p:nvSpPr>
            <p:spPr bwMode="auto">
              <a:xfrm rot="-296856">
                <a:off x="3609" y="688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8" name="AutoShape 64"/>
              <p:cNvSpPr>
                <a:spLocks noChangeArrowheads="1"/>
              </p:cNvSpPr>
              <p:nvPr/>
            </p:nvSpPr>
            <p:spPr bwMode="auto">
              <a:xfrm rot="-296856">
                <a:off x="3996" y="445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9" name="Picture 7" descr="Firewrk5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124200"/>
            <a:ext cx="3127375" cy="33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Rectangle 29"/>
          <p:cNvSpPr/>
          <p:nvPr/>
        </p:nvSpPr>
        <p:spPr>
          <a:xfrm>
            <a:off x="228600" y="1752600"/>
            <a:ext cx="8419291" cy="25925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30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smtClean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các em học tập tốt</a:t>
            </a:r>
            <a:endParaRPr lang="en-US" sz="5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WordArt 5"/>
          <p:cNvSpPr>
            <a:spLocks noChangeArrowheads="1" noChangeShapeType="1" noTextEdit="1"/>
          </p:cNvSpPr>
          <p:nvPr/>
        </p:nvSpPr>
        <p:spPr bwMode="auto">
          <a:xfrm>
            <a:off x="2819400" y="4876800"/>
            <a:ext cx="60960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chào</a:t>
            </a:r>
            <a:endParaRPr lang="en-US" sz="3600" b="1" i="1" kern="1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33" name="TuoiNhoDungXayThanhPhoAnhHung-V.A-33235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55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CẮT, DÁN CHỮ I, </a:t>
            </a:r>
            <a:r>
              <a:rPr lang="en-US" altLang="en-US" sz="3200" b="1" smtClean="0">
                <a:solidFill>
                  <a:srgbClr val="FF0000"/>
                </a:solidFill>
              </a:rPr>
              <a:t>T 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0700" y="168275"/>
            <a:ext cx="6419800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3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6"/>
          <p:cNvSpPr txBox="1">
            <a:spLocks noChangeArrowheads="1"/>
          </p:cNvSpPr>
          <p:nvPr/>
        </p:nvSpPr>
        <p:spPr bwMode="auto">
          <a:xfrm>
            <a:off x="1219200" y="261801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.VnTime" pitchFamily="34" charset="0"/>
            </a:endParaRPr>
          </a:p>
        </p:txBody>
      </p:sp>
      <p:graphicFrame>
        <p:nvGraphicFramePr>
          <p:cNvPr id="31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516"/>
              </p:ext>
            </p:extLst>
          </p:nvPr>
        </p:nvGraphicFramePr>
        <p:xfrm>
          <a:off x="1384300" y="2168748"/>
          <a:ext cx="5105400" cy="320040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1992313" y="2168748"/>
            <a:ext cx="685800" cy="319246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u="sng" smtClean="0">
              <a:solidFill>
                <a:srgbClr val="FFFFFF"/>
              </a:solidFill>
              <a:latin typeface=".VnTime" pitchFamily="34" charset="0"/>
              <a:cs typeface="Arial" charset="0"/>
            </a:endParaRP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3960812" y="2177261"/>
            <a:ext cx="1905000" cy="3183947"/>
            <a:chOff x="2880" y="864"/>
            <a:chExt cx="1200" cy="1776"/>
          </a:xfrm>
        </p:grpSpPr>
        <p:sp>
          <p:nvSpPr>
            <p:cNvPr id="645181" name="Rectangle 66"/>
            <p:cNvSpPr>
              <a:spLocks noChangeArrowheads="1"/>
            </p:cNvSpPr>
            <p:nvPr/>
          </p:nvSpPr>
          <p:spPr bwMode="auto">
            <a:xfrm>
              <a:off x="2880" y="864"/>
              <a:ext cx="1200" cy="34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2" name="Rectangle 67"/>
            <p:cNvSpPr>
              <a:spLocks noChangeArrowheads="1"/>
            </p:cNvSpPr>
            <p:nvPr/>
          </p:nvSpPr>
          <p:spPr bwMode="auto">
            <a:xfrm>
              <a:off x="3264" y="1200"/>
              <a:ext cx="432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179513" y="1052736"/>
            <a:ext cx="8784976" cy="576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Hoạt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động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1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: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381000" y="4635857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53" name="Group 81"/>
          <p:cNvGrpSpPr>
            <a:grpSpLocks/>
          </p:cNvGrpSpPr>
          <p:nvPr/>
        </p:nvGrpSpPr>
        <p:grpSpPr bwMode="auto">
          <a:xfrm>
            <a:off x="620713" y="2170334"/>
            <a:ext cx="1371600" cy="3190875"/>
            <a:chOff x="384" y="864"/>
            <a:chExt cx="864" cy="1776"/>
          </a:xfrm>
        </p:grpSpPr>
        <p:sp>
          <p:nvSpPr>
            <p:cNvPr id="645186" name="AutoShape 73"/>
            <p:cNvSpPr>
              <a:spLocks/>
            </p:cNvSpPr>
            <p:nvPr/>
          </p:nvSpPr>
          <p:spPr bwMode="auto">
            <a:xfrm>
              <a:off x="960" y="864"/>
              <a:ext cx="288" cy="1776"/>
            </a:xfrm>
            <a:prstGeom prst="lef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7" name="Text Box 74"/>
            <p:cNvSpPr txBox="1">
              <a:spLocks noChangeArrowheads="1"/>
            </p:cNvSpPr>
            <p:nvPr/>
          </p:nvSpPr>
          <p:spPr bwMode="auto">
            <a:xfrm>
              <a:off x="384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H" pitchFamily="34" charset="0"/>
                </a:rPr>
                <a:t>5 «</a:t>
              </a:r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1981200" y="1555402"/>
            <a:ext cx="735013" cy="457200"/>
            <a:chOff x="1265" y="2736"/>
            <a:chExt cx="463" cy="288"/>
          </a:xfrm>
        </p:grpSpPr>
        <p:sp>
          <p:nvSpPr>
            <p:cNvPr id="645189" name="Line 79"/>
            <p:cNvSpPr>
              <a:spLocks noChangeShapeType="1"/>
            </p:cNvSpPr>
            <p:nvPr/>
          </p:nvSpPr>
          <p:spPr bwMode="auto">
            <a:xfrm flipV="1">
              <a:off x="1265" y="298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190" name="Text Box 82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1 «</a:t>
              </a:r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6064250" y="2170334"/>
            <a:ext cx="1447800" cy="3190873"/>
            <a:chOff x="3792" y="1248"/>
            <a:chExt cx="912" cy="1344"/>
          </a:xfrm>
        </p:grpSpPr>
        <p:sp>
          <p:nvSpPr>
            <p:cNvPr id="645192" name="AutoShape 75"/>
            <p:cNvSpPr>
              <a:spLocks/>
            </p:cNvSpPr>
            <p:nvPr/>
          </p:nvSpPr>
          <p:spPr bwMode="auto">
            <a:xfrm flipH="1">
              <a:off x="3792" y="1248"/>
              <a:ext cx="144" cy="1344"/>
            </a:xfrm>
            <a:prstGeom prst="leftBrace">
              <a:avLst>
                <a:gd name="adj1" fmla="val 77778"/>
                <a:gd name="adj2" fmla="val 562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3" name="Text Box 84"/>
            <p:cNvSpPr txBox="1">
              <a:spLocks noChangeArrowheads="1"/>
            </p:cNvSpPr>
            <p:nvPr/>
          </p:nvSpPr>
          <p:spPr bwMode="auto">
            <a:xfrm>
              <a:off x="3936" y="187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5 «</a:t>
              </a:r>
            </a:p>
          </p:txBody>
        </p:sp>
      </p:grpSp>
      <p:sp>
        <p:nvSpPr>
          <p:cNvPr id="645194" name="Text Box 85"/>
          <p:cNvSpPr txBox="1">
            <a:spLocks noChangeArrowheads="1"/>
          </p:cNvSpPr>
          <p:nvPr/>
        </p:nvSpPr>
        <p:spPr bwMode="auto">
          <a:xfrm>
            <a:off x="4572000" y="520404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161" name="Group 89"/>
          <p:cNvGrpSpPr>
            <a:grpSpLocks/>
          </p:cNvGrpSpPr>
          <p:nvPr/>
        </p:nvGrpSpPr>
        <p:grpSpPr bwMode="auto">
          <a:xfrm>
            <a:off x="3962400" y="1555402"/>
            <a:ext cx="1905000" cy="533400"/>
            <a:chOff x="2880" y="480"/>
            <a:chExt cx="1200" cy="336"/>
          </a:xfrm>
        </p:grpSpPr>
        <p:sp>
          <p:nvSpPr>
            <p:cNvPr id="645196" name="AutoShape 76"/>
            <p:cNvSpPr>
              <a:spLocks/>
            </p:cNvSpPr>
            <p:nvPr/>
          </p:nvSpPr>
          <p:spPr bwMode="auto">
            <a:xfrm rot="16200000" flipH="1">
              <a:off x="3432" y="168"/>
              <a:ext cx="96" cy="1200"/>
            </a:xfrm>
            <a:prstGeom prst="leftBrace">
              <a:avLst>
                <a:gd name="adj1" fmla="val 104167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7" name="Text Box 88"/>
            <p:cNvSpPr txBox="1">
              <a:spLocks noChangeArrowheads="1"/>
            </p:cNvSpPr>
            <p:nvPr/>
          </p:nvSpPr>
          <p:spPr bwMode="auto">
            <a:xfrm>
              <a:off x="3168" y="48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3 «</a:t>
              </a:r>
            </a:p>
          </p:txBody>
        </p:sp>
      </p:grpSp>
      <p:sp>
        <p:nvSpPr>
          <p:cNvPr id="645198" name="Text Box 78"/>
          <p:cNvSpPr txBox="1">
            <a:spLocks noChangeArrowheads="1"/>
          </p:cNvSpPr>
          <p:nvPr/>
        </p:nvSpPr>
        <p:spPr bwMode="auto">
          <a:xfrm>
            <a:off x="0" y="5586770"/>
            <a:ext cx="868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99" name="Text Box 79"/>
          <p:cNvSpPr txBox="1">
            <a:spLocks noChangeArrowheads="1"/>
          </p:cNvSpPr>
          <p:nvPr/>
        </p:nvSpPr>
        <p:spPr bwMode="auto">
          <a:xfrm>
            <a:off x="0" y="5245457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I,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1ô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90700" y="-27384"/>
            <a:ext cx="64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CẮT, DÁN CHỮ I, 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248472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5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42" grpId="0" autoUpdateAnimBg="0"/>
      <p:bldP spid="645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1406102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09654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043863"/>
              </p:ext>
            </p:extLst>
          </p:nvPr>
        </p:nvGraphicFramePr>
        <p:xfrm>
          <a:off x="1447800" y="1897359"/>
          <a:ext cx="4800600" cy="2971801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9629" name="Line 61"/>
          <p:cNvSpPr>
            <a:spLocks noChangeShapeType="1"/>
          </p:cNvSpPr>
          <p:nvPr/>
        </p:nvSpPr>
        <p:spPr bwMode="auto">
          <a:xfrm>
            <a:off x="2362200" y="1592559"/>
            <a:ext cx="0" cy="3276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>
            <a:off x="4800600" y="1592559"/>
            <a:ext cx="0" cy="327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293521" y="4937760"/>
            <a:ext cx="850392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numCol="1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9"/>
          <p:cNvSpPr>
            <a:spLocks noChangeArrowheads="1"/>
          </p:cNvSpPr>
          <p:nvPr/>
        </p:nvSpPr>
        <p:spPr bwMode="auto">
          <a:xfrm>
            <a:off x="269028" y="1242513"/>
            <a:ext cx="5297012" cy="5303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1.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0700" y="168275"/>
            <a:ext cx="64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CẮT, DÁN CHỮ I, 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13973"/>
      </p:ext>
    </p:extLst>
  </p:cSld>
  <p:clrMapOvr>
    <a:masterClrMapping/>
  </p:clrMapOvr>
  <p:transition spd="slow">
    <p:split dir="in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9" grpId="0" animBg="1"/>
      <p:bldP spid="109630" grpId="0" animBg="1"/>
      <p:bldP spid="1096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7504" y="2073037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651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I,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Khoảng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 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cần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kẻ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700" y="-27384"/>
            <a:ext cx="6419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30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CẮT, DÁN CHỮ I, T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91000" cy="320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5029200" y="1340768"/>
            <a:ext cx="3935288" cy="2808312"/>
          </a:xfrm>
          <a:prstGeom prst="cloudCallout">
            <a:avLst>
              <a:gd name="adj1" fmla="val -64495"/>
              <a:gd name="adj2" fmla="val 25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Xem</a:t>
            </a:r>
            <a:endParaRPr lang="en-US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hướng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dẫn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thử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2918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Hoạt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động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2</a:t>
            </a:r>
            <a:endParaRPr lang="en-US" sz="3600" b="1" u="sng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4118992" cy="12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</a:rPr>
              <a:t>Kẻ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I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95" name="TextBox 5"/>
          <p:cNvSpPr txBox="1">
            <a:spLocks noChangeArrowheads="1"/>
          </p:cNvSpPr>
          <p:nvPr/>
        </p:nvSpPr>
        <p:spPr bwMode="auto">
          <a:xfrm>
            <a:off x="0" y="685800"/>
            <a:ext cx="601216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7624" y="2793110"/>
            <a:ext cx="662473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Lật</a:t>
            </a:r>
            <a:r>
              <a:rPr lang="en-US" sz="4000" dirty="0" smtClean="0"/>
              <a:t> </a:t>
            </a:r>
            <a:r>
              <a:rPr lang="en-US" sz="4000" dirty="0" err="1" smtClean="0"/>
              <a:t>mặt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 </a:t>
            </a:r>
            <a:r>
              <a:rPr lang="en-US" sz="4000" dirty="0" err="1" smtClean="0"/>
              <a:t>tờ</a:t>
            </a:r>
            <a:r>
              <a:rPr lang="en-US" sz="4000" dirty="0" smtClean="0"/>
              <a:t> </a:t>
            </a:r>
            <a:r>
              <a:rPr lang="en-US" sz="4000" dirty="0" err="1" smtClean="0"/>
              <a:t>giấy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công</a:t>
            </a:r>
            <a:endParaRPr lang="en-US" sz="4000" dirty="0" smtClean="0"/>
          </a:p>
          <a:p>
            <a:r>
              <a:rPr lang="en-US" sz="4000" dirty="0" err="1" smtClean="0"/>
              <a:t>Cắt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dài</a:t>
            </a:r>
            <a:r>
              <a:rPr lang="en-US" sz="4000" dirty="0" smtClean="0"/>
              <a:t> 5 ô, </a:t>
            </a:r>
            <a:r>
              <a:rPr lang="en-US" sz="4000" dirty="0" err="1" smtClean="0"/>
              <a:t>rộng</a:t>
            </a:r>
            <a:r>
              <a:rPr lang="en-US" sz="4000" dirty="0" smtClean="0"/>
              <a:t> 1 ô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114800" y="457200"/>
            <a:ext cx="1981200" cy="1066800"/>
            <a:chOff x="240" y="2976"/>
            <a:chExt cx="1610" cy="884"/>
          </a:xfrm>
        </p:grpSpPr>
        <p:sp>
          <p:nvSpPr>
            <p:cNvPr id="72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72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15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5181600"/>
            <a:ext cx="1981200" cy="1066800"/>
            <a:chOff x="240" y="2976"/>
            <a:chExt cx="1610" cy="884"/>
          </a:xfrm>
        </p:grpSpPr>
        <p:sp>
          <p:nvSpPr>
            <p:cNvPr id="72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4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7444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114800" y="5257800"/>
            <a:ext cx="1981200" cy="1066800"/>
            <a:chOff x="240" y="2976"/>
            <a:chExt cx="1610" cy="884"/>
          </a:xfrm>
        </p:grpSpPr>
        <p:sp>
          <p:nvSpPr>
            <p:cNvPr id="71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24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1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etwork">
  <a:themeElements>
    <a:clrScheme name="Network 12">
      <a:dk1>
        <a:srgbClr val="000000"/>
      </a:dk1>
      <a:lt1>
        <a:srgbClr val="FFFF66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B8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6600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B8AA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0000"/>
        </a:dk1>
        <a:lt1>
          <a:srgbClr val="FFFF66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B8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636</Words>
  <Application>Microsoft Office PowerPoint</Application>
  <PresentationFormat>On-screen Show (4:3)</PresentationFormat>
  <Paragraphs>120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.VnArial</vt:lpstr>
      <vt:lpstr>.VnTime</vt:lpstr>
      <vt:lpstr>.VnTimeH</vt:lpstr>
      <vt:lpstr>Angsana New</vt:lpstr>
      <vt:lpstr>Arial</vt:lpstr>
      <vt:lpstr>Calibri</vt:lpstr>
      <vt:lpstr>Franklin Gothic Book</vt:lpstr>
      <vt:lpstr>Garamond</vt:lpstr>
      <vt:lpstr>Georgia</vt:lpstr>
      <vt:lpstr>Perpetua</vt:lpstr>
      <vt:lpstr>Tahoma</vt:lpstr>
      <vt:lpstr>Times New Roman</vt:lpstr>
      <vt:lpstr>Trebuchet MS</vt:lpstr>
      <vt:lpstr>Wingdings</vt:lpstr>
      <vt:lpstr>Wingdings 2</vt:lpstr>
      <vt:lpstr>Default Design</vt:lpstr>
      <vt:lpstr>Slipstream</vt:lpstr>
      <vt:lpstr>1_Default Design</vt:lpstr>
      <vt:lpstr>2_Default Design</vt:lpstr>
      <vt:lpstr>1_Equity</vt:lpstr>
      <vt:lpstr>3_Default Design</vt:lpstr>
      <vt:lpstr>2_Network</vt:lpstr>
      <vt:lpstr>PowerPoint Presentation</vt:lpstr>
      <vt:lpstr>PowerPoint Presentation</vt:lpstr>
      <vt:lpstr>CẮT, DÁN CHỮ I, 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TRÌNH: CẮT, DÁN CHỮ I, T GỒM 3 BƯỚC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96</cp:revision>
  <dcterms:created xsi:type="dcterms:W3CDTF">2016-11-02T01:37:57Z</dcterms:created>
  <dcterms:modified xsi:type="dcterms:W3CDTF">2021-11-26T07:24:37Z</dcterms:modified>
</cp:coreProperties>
</file>